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8" r:id="rId4"/>
    <p:sldId id="278" r:id="rId5"/>
    <p:sldId id="279" r:id="rId6"/>
    <p:sldId id="280" r:id="rId7"/>
    <p:sldId id="281" r:id="rId8"/>
    <p:sldId id="282" r:id="rId9"/>
    <p:sldId id="283" r:id="rId10"/>
    <p:sldId id="310" r:id="rId11"/>
    <p:sldId id="318" r:id="rId12"/>
    <p:sldId id="320" r:id="rId13"/>
    <p:sldId id="321" r:id="rId14"/>
    <p:sldId id="322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09" r:id="rId24"/>
    <p:sldId id="292" r:id="rId25"/>
    <p:sldId id="293" r:id="rId26"/>
    <p:sldId id="294" r:id="rId27"/>
    <p:sldId id="316" r:id="rId28"/>
    <p:sldId id="317" r:id="rId29"/>
    <p:sldId id="295" r:id="rId30"/>
    <p:sldId id="311" r:id="rId31"/>
    <p:sldId id="314" r:id="rId32"/>
    <p:sldId id="315" r:id="rId33"/>
    <p:sldId id="297" r:id="rId34"/>
    <p:sldId id="312" r:id="rId35"/>
    <p:sldId id="313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26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12E0F-05C2-4419-9ADF-BA191F7CB5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7EB0851-6736-451F-8514-B80EC65A7047}">
      <dgm:prSet phldrT="[Текст]"/>
      <dgm:spPr/>
      <dgm:t>
        <a:bodyPr/>
        <a:lstStyle/>
        <a:p>
          <a:r>
            <a:rPr lang="uk-UA" dirty="0" smtClean="0"/>
            <a:t>Мулати:</a:t>
          </a:r>
          <a:endParaRPr lang="uk-UA" dirty="0"/>
        </a:p>
      </dgm:t>
    </dgm:pt>
    <dgm:pt modelId="{0E8988DB-A4E4-4966-856D-8235A2A8D267}" type="parTrans" cxnId="{23CE599E-C42A-4426-B3A3-398C32673C90}">
      <dgm:prSet/>
      <dgm:spPr/>
      <dgm:t>
        <a:bodyPr/>
        <a:lstStyle/>
        <a:p>
          <a:endParaRPr lang="uk-UA"/>
        </a:p>
      </dgm:t>
    </dgm:pt>
    <dgm:pt modelId="{DBB92709-CBDC-451E-B446-AB2356C24C7B}" type="sibTrans" cxnId="{23CE599E-C42A-4426-B3A3-398C32673C90}">
      <dgm:prSet/>
      <dgm:spPr/>
      <dgm:t>
        <a:bodyPr/>
        <a:lstStyle/>
        <a:p>
          <a:endParaRPr lang="uk-UA"/>
        </a:p>
      </dgm:t>
    </dgm:pt>
    <dgm:pt modelId="{4CA179C9-4B40-491C-B814-8BC7976C7E1D}">
      <dgm:prSet phldrT="[Текст]"/>
      <dgm:spPr/>
      <dgm:t>
        <a:bodyPr/>
        <a:lstStyle/>
        <a:p>
          <a:r>
            <a:rPr lang="uk-UA" dirty="0" smtClean="0">
              <a:solidFill>
                <a:schemeClr val="accent1"/>
              </a:solidFill>
            </a:rPr>
            <a:t>європеоїдна</a:t>
          </a:r>
          <a:endParaRPr lang="uk-UA" dirty="0">
            <a:solidFill>
              <a:schemeClr val="accent1"/>
            </a:solidFill>
          </a:endParaRPr>
        </a:p>
      </dgm:t>
    </dgm:pt>
    <dgm:pt modelId="{4D4135B2-4704-46E4-871F-80DC36117DFD}" type="parTrans" cxnId="{7AA8324F-19CD-4B82-879A-009EF71E7481}">
      <dgm:prSet/>
      <dgm:spPr/>
      <dgm:t>
        <a:bodyPr/>
        <a:lstStyle/>
        <a:p>
          <a:endParaRPr lang="uk-UA"/>
        </a:p>
      </dgm:t>
    </dgm:pt>
    <dgm:pt modelId="{C8B4AE3B-9339-40C2-AC31-BA0A996582E1}" type="sibTrans" cxnId="{7AA8324F-19CD-4B82-879A-009EF71E7481}">
      <dgm:prSet/>
      <dgm:spPr/>
      <dgm:t>
        <a:bodyPr/>
        <a:lstStyle/>
        <a:p>
          <a:endParaRPr lang="uk-UA"/>
        </a:p>
      </dgm:t>
    </dgm:pt>
    <dgm:pt modelId="{CAF9E19E-8FC5-4C99-8838-931703FAE1E2}">
      <dgm:prSet phldrT="[Текст]"/>
      <dgm:spPr/>
      <dgm:t>
        <a:bodyPr/>
        <a:lstStyle/>
        <a:p>
          <a:r>
            <a:rPr lang="uk-UA" dirty="0" smtClean="0">
              <a:solidFill>
                <a:schemeClr val="accent1"/>
              </a:solidFill>
            </a:rPr>
            <a:t>негроїдна</a:t>
          </a:r>
          <a:endParaRPr lang="uk-UA" dirty="0">
            <a:solidFill>
              <a:schemeClr val="accent1"/>
            </a:solidFill>
          </a:endParaRPr>
        </a:p>
      </dgm:t>
    </dgm:pt>
    <dgm:pt modelId="{BAA93629-8204-441C-ADBE-0BD28064ECB3}" type="parTrans" cxnId="{16E20589-F231-4985-A166-8B77308DE077}">
      <dgm:prSet/>
      <dgm:spPr/>
      <dgm:t>
        <a:bodyPr/>
        <a:lstStyle/>
        <a:p>
          <a:endParaRPr lang="uk-UA"/>
        </a:p>
      </dgm:t>
    </dgm:pt>
    <dgm:pt modelId="{837439F4-CE45-495E-90E9-977F867ADBD1}" type="sibTrans" cxnId="{16E20589-F231-4985-A166-8B77308DE077}">
      <dgm:prSet/>
      <dgm:spPr/>
      <dgm:t>
        <a:bodyPr/>
        <a:lstStyle/>
        <a:p>
          <a:endParaRPr lang="uk-UA"/>
        </a:p>
      </dgm:t>
    </dgm:pt>
    <dgm:pt modelId="{D14EF83E-833A-4D91-94CE-ADF5DB6BA3B4}" type="pres">
      <dgm:prSet presAssocID="{06112E0F-05C2-4419-9ADF-BA191F7CB5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A19B525-4897-4E99-A4E2-9C795B5D6E90}" type="pres">
      <dgm:prSet presAssocID="{A7EB0851-6736-451F-8514-B80EC65A7047}" presName="hierRoot1" presStyleCnt="0"/>
      <dgm:spPr/>
    </dgm:pt>
    <dgm:pt modelId="{BDFF63A4-ADA6-413B-A4D0-BFFD6BA452C1}" type="pres">
      <dgm:prSet presAssocID="{A7EB0851-6736-451F-8514-B80EC65A7047}" presName="composite" presStyleCnt="0"/>
      <dgm:spPr/>
    </dgm:pt>
    <dgm:pt modelId="{9B5E9BEA-315A-4463-8605-D3391C4641A0}" type="pres">
      <dgm:prSet presAssocID="{A7EB0851-6736-451F-8514-B80EC65A7047}" presName="background" presStyleLbl="node0" presStyleIdx="0" presStyleCnt="1"/>
      <dgm:spPr/>
    </dgm:pt>
    <dgm:pt modelId="{8B73269A-62B6-41EE-B4B7-B7D8BC3DF6C3}" type="pres">
      <dgm:prSet presAssocID="{A7EB0851-6736-451F-8514-B80EC65A704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1EADBB-AB14-4EA6-BBAA-4B622A9721E1}" type="pres">
      <dgm:prSet presAssocID="{A7EB0851-6736-451F-8514-B80EC65A7047}" presName="hierChild2" presStyleCnt="0"/>
      <dgm:spPr/>
    </dgm:pt>
    <dgm:pt modelId="{B342037C-C8BF-4F2A-BD11-B1FB75C3AC1A}" type="pres">
      <dgm:prSet presAssocID="{4D4135B2-4704-46E4-871F-80DC36117DF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1953C2D-EF0C-48E3-A3FE-1CC070090849}" type="pres">
      <dgm:prSet presAssocID="{4CA179C9-4B40-491C-B814-8BC7976C7E1D}" presName="hierRoot2" presStyleCnt="0"/>
      <dgm:spPr/>
    </dgm:pt>
    <dgm:pt modelId="{1F9DC5E4-7420-49C2-A3C5-4BB006821D15}" type="pres">
      <dgm:prSet presAssocID="{4CA179C9-4B40-491C-B814-8BC7976C7E1D}" presName="composite2" presStyleCnt="0"/>
      <dgm:spPr/>
    </dgm:pt>
    <dgm:pt modelId="{D23F5AB6-C2D3-40C5-80C2-E7924C84D295}" type="pres">
      <dgm:prSet presAssocID="{4CA179C9-4B40-491C-B814-8BC7976C7E1D}" presName="background2" presStyleLbl="node2" presStyleIdx="0" presStyleCnt="2"/>
      <dgm:spPr/>
    </dgm:pt>
    <dgm:pt modelId="{EFF87C6E-06E9-4A24-B586-481207A5BA6D}" type="pres">
      <dgm:prSet presAssocID="{4CA179C9-4B40-491C-B814-8BC7976C7E1D}" presName="text2" presStyleLbl="fgAcc2" presStyleIdx="0" presStyleCnt="2" custLinFactNeighborX="-1074" custLinFactNeighborY="539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D526DCA-DED8-4966-98A0-C7D1E46D8456}" type="pres">
      <dgm:prSet presAssocID="{4CA179C9-4B40-491C-B814-8BC7976C7E1D}" presName="hierChild3" presStyleCnt="0"/>
      <dgm:spPr/>
    </dgm:pt>
    <dgm:pt modelId="{A28A1053-C4A3-4709-9BB9-55B2112B9754}" type="pres">
      <dgm:prSet presAssocID="{BAA93629-8204-441C-ADBE-0BD28064ECB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49E975A-ECBE-43B0-8DBA-B68CB3C700A3}" type="pres">
      <dgm:prSet presAssocID="{CAF9E19E-8FC5-4C99-8838-931703FAE1E2}" presName="hierRoot2" presStyleCnt="0"/>
      <dgm:spPr/>
    </dgm:pt>
    <dgm:pt modelId="{4795F94B-A2CF-4D5F-972E-1737CBC2FA20}" type="pres">
      <dgm:prSet presAssocID="{CAF9E19E-8FC5-4C99-8838-931703FAE1E2}" presName="composite2" presStyleCnt="0"/>
      <dgm:spPr/>
    </dgm:pt>
    <dgm:pt modelId="{AB656F4E-28DE-4DDB-B59C-B3D264910F10}" type="pres">
      <dgm:prSet presAssocID="{CAF9E19E-8FC5-4C99-8838-931703FAE1E2}" presName="background2" presStyleLbl="node2" presStyleIdx="1" presStyleCnt="2"/>
      <dgm:spPr/>
    </dgm:pt>
    <dgm:pt modelId="{6FE3467A-B309-44FC-A1E2-6A612F4790A1}" type="pres">
      <dgm:prSet presAssocID="{CAF9E19E-8FC5-4C99-8838-931703FAE1E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CF271F-1108-4107-A909-FCC02A6F9949}" type="pres">
      <dgm:prSet presAssocID="{CAF9E19E-8FC5-4C99-8838-931703FAE1E2}" presName="hierChild3" presStyleCnt="0"/>
      <dgm:spPr/>
    </dgm:pt>
  </dgm:ptLst>
  <dgm:cxnLst>
    <dgm:cxn modelId="{BFE48C60-8F75-4328-A5D1-F86A2FA32D60}" type="presOf" srcId="{BAA93629-8204-441C-ADBE-0BD28064ECB3}" destId="{A28A1053-C4A3-4709-9BB9-55B2112B9754}" srcOrd="0" destOrd="0" presId="urn:microsoft.com/office/officeart/2005/8/layout/hierarchy1"/>
    <dgm:cxn modelId="{1A15C4A7-E6E7-4173-856B-9EFDEA57B7CF}" type="presOf" srcId="{CAF9E19E-8FC5-4C99-8838-931703FAE1E2}" destId="{6FE3467A-B309-44FC-A1E2-6A612F4790A1}" srcOrd="0" destOrd="0" presId="urn:microsoft.com/office/officeart/2005/8/layout/hierarchy1"/>
    <dgm:cxn modelId="{16E20589-F231-4985-A166-8B77308DE077}" srcId="{A7EB0851-6736-451F-8514-B80EC65A7047}" destId="{CAF9E19E-8FC5-4C99-8838-931703FAE1E2}" srcOrd="1" destOrd="0" parTransId="{BAA93629-8204-441C-ADBE-0BD28064ECB3}" sibTransId="{837439F4-CE45-495E-90E9-977F867ADBD1}"/>
    <dgm:cxn modelId="{52B12382-4188-453D-AE17-FCA9AB7FC1F8}" type="presOf" srcId="{4D4135B2-4704-46E4-871F-80DC36117DFD}" destId="{B342037C-C8BF-4F2A-BD11-B1FB75C3AC1A}" srcOrd="0" destOrd="0" presId="urn:microsoft.com/office/officeart/2005/8/layout/hierarchy1"/>
    <dgm:cxn modelId="{184C1875-3636-4CEE-99F4-616587260ECC}" type="presOf" srcId="{4CA179C9-4B40-491C-B814-8BC7976C7E1D}" destId="{EFF87C6E-06E9-4A24-B586-481207A5BA6D}" srcOrd="0" destOrd="0" presId="urn:microsoft.com/office/officeart/2005/8/layout/hierarchy1"/>
    <dgm:cxn modelId="{F73DBE51-119C-4C2B-9E42-1EB89D593A69}" type="presOf" srcId="{A7EB0851-6736-451F-8514-B80EC65A7047}" destId="{8B73269A-62B6-41EE-B4B7-B7D8BC3DF6C3}" srcOrd="0" destOrd="0" presId="urn:microsoft.com/office/officeart/2005/8/layout/hierarchy1"/>
    <dgm:cxn modelId="{7AA8324F-19CD-4B82-879A-009EF71E7481}" srcId="{A7EB0851-6736-451F-8514-B80EC65A7047}" destId="{4CA179C9-4B40-491C-B814-8BC7976C7E1D}" srcOrd="0" destOrd="0" parTransId="{4D4135B2-4704-46E4-871F-80DC36117DFD}" sibTransId="{C8B4AE3B-9339-40C2-AC31-BA0A996582E1}"/>
    <dgm:cxn modelId="{23CE599E-C42A-4426-B3A3-398C32673C90}" srcId="{06112E0F-05C2-4419-9ADF-BA191F7CB531}" destId="{A7EB0851-6736-451F-8514-B80EC65A7047}" srcOrd="0" destOrd="0" parTransId="{0E8988DB-A4E4-4966-856D-8235A2A8D267}" sibTransId="{DBB92709-CBDC-451E-B446-AB2356C24C7B}"/>
    <dgm:cxn modelId="{61A152D7-0D26-4E32-A6F8-2CE8AE86F4F8}" type="presOf" srcId="{06112E0F-05C2-4419-9ADF-BA191F7CB531}" destId="{D14EF83E-833A-4D91-94CE-ADF5DB6BA3B4}" srcOrd="0" destOrd="0" presId="urn:microsoft.com/office/officeart/2005/8/layout/hierarchy1"/>
    <dgm:cxn modelId="{15C8B93C-88ED-49CA-AF81-D09FF11C1E0C}" type="presParOf" srcId="{D14EF83E-833A-4D91-94CE-ADF5DB6BA3B4}" destId="{8A19B525-4897-4E99-A4E2-9C795B5D6E90}" srcOrd="0" destOrd="0" presId="urn:microsoft.com/office/officeart/2005/8/layout/hierarchy1"/>
    <dgm:cxn modelId="{7A7F2652-1DC4-4B00-A300-ACAE34F9CFD3}" type="presParOf" srcId="{8A19B525-4897-4E99-A4E2-9C795B5D6E90}" destId="{BDFF63A4-ADA6-413B-A4D0-BFFD6BA452C1}" srcOrd="0" destOrd="0" presId="urn:microsoft.com/office/officeart/2005/8/layout/hierarchy1"/>
    <dgm:cxn modelId="{9B3669A3-3522-418C-A188-76F5B45A403F}" type="presParOf" srcId="{BDFF63A4-ADA6-413B-A4D0-BFFD6BA452C1}" destId="{9B5E9BEA-315A-4463-8605-D3391C4641A0}" srcOrd="0" destOrd="0" presId="urn:microsoft.com/office/officeart/2005/8/layout/hierarchy1"/>
    <dgm:cxn modelId="{7EB4A0B7-6E43-4575-BE9D-C0C1F99C838A}" type="presParOf" srcId="{BDFF63A4-ADA6-413B-A4D0-BFFD6BA452C1}" destId="{8B73269A-62B6-41EE-B4B7-B7D8BC3DF6C3}" srcOrd="1" destOrd="0" presId="urn:microsoft.com/office/officeart/2005/8/layout/hierarchy1"/>
    <dgm:cxn modelId="{CC7D45AD-2BA2-4FFE-873B-CA70BB22F755}" type="presParOf" srcId="{8A19B525-4897-4E99-A4E2-9C795B5D6E90}" destId="{A21EADBB-AB14-4EA6-BBAA-4B622A9721E1}" srcOrd="1" destOrd="0" presId="urn:microsoft.com/office/officeart/2005/8/layout/hierarchy1"/>
    <dgm:cxn modelId="{4B990DA1-B35F-47C9-9D4D-E93D281D6F7D}" type="presParOf" srcId="{A21EADBB-AB14-4EA6-BBAA-4B622A9721E1}" destId="{B342037C-C8BF-4F2A-BD11-B1FB75C3AC1A}" srcOrd="0" destOrd="0" presId="urn:microsoft.com/office/officeart/2005/8/layout/hierarchy1"/>
    <dgm:cxn modelId="{29BEB2DE-432B-494F-AEEC-7A2E6E528C5A}" type="presParOf" srcId="{A21EADBB-AB14-4EA6-BBAA-4B622A9721E1}" destId="{E1953C2D-EF0C-48E3-A3FE-1CC070090849}" srcOrd="1" destOrd="0" presId="urn:microsoft.com/office/officeart/2005/8/layout/hierarchy1"/>
    <dgm:cxn modelId="{C5D6FD69-7266-4E47-B172-605CD3192FEC}" type="presParOf" srcId="{E1953C2D-EF0C-48E3-A3FE-1CC070090849}" destId="{1F9DC5E4-7420-49C2-A3C5-4BB006821D15}" srcOrd="0" destOrd="0" presId="urn:microsoft.com/office/officeart/2005/8/layout/hierarchy1"/>
    <dgm:cxn modelId="{B8767F56-D6BB-4F22-8D03-5BE2852807C4}" type="presParOf" srcId="{1F9DC5E4-7420-49C2-A3C5-4BB006821D15}" destId="{D23F5AB6-C2D3-40C5-80C2-E7924C84D295}" srcOrd="0" destOrd="0" presId="urn:microsoft.com/office/officeart/2005/8/layout/hierarchy1"/>
    <dgm:cxn modelId="{8D7BFF2C-A0A1-466F-8814-83DABE8EA9C1}" type="presParOf" srcId="{1F9DC5E4-7420-49C2-A3C5-4BB006821D15}" destId="{EFF87C6E-06E9-4A24-B586-481207A5BA6D}" srcOrd="1" destOrd="0" presId="urn:microsoft.com/office/officeart/2005/8/layout/hierarchy1"/>
    <dgm:cxn modelId="{3BEA6DF2-7430-46A8-BE5A-96E79718D171}" type="presParOf" srcId="{E1953C2D-EF0C-48E3-A3FE-1CC070090849}" destId="{1D526DCA-DED8-4966-98A0-C7D1E46D8456}" srcOrd="1" destOrd="0" presId="urn:microsoft.com/office/officeart/2005/8/layout/hierarchy1"/>
    <dgm:cxn modelId="{C0D6B975-1D63-4E4D-9E75-5D28DAFD3766}" type="presParOf" srcId="{A21EADBB-AB14-4EA6-BBAA-4B622A9721E1}" destId="{A28A1053-C4A3-4709-9BB9-55B2112B9754}" srcOrd="2" destOrd="0" presId="urn:microsoft.com/office/officeart/2005/8/layout/hierarchy1"/>
    <dgm:cxn modelId="{ED8C68B0-9776-4351-9AD8-62CA70302E3D}" type="presParOf" srcId="{A21EADBB-AB14-4EA6-BBAA-4B622A9721E1}" destId="{049E975A-ECBE-43B0-8DBA-B68CB3C700A3}" srcOrd="3" destOrd="0" presId="urn:microsoft.com/office/officeart/2005/8/layout/hierarchy1"/>
    <dgm:cxn modelId="{0192485E-D6A2-4405-91F7-5DE162F3C166}" type="presParOf" srcId="{049E975A-ECBE-43B0-8DBA-B68CB3C700A3}" destId="{4795F94B-A2CF-4D5F-972E-1737CBC2FA20}" srcOrd="0" destOrd="0" presId="urn:microsoft.com/office/officeart/2005/8/layout/hierarchy1"/>
    <dgm:cxn modelId="{6069B646-8FD4-4839-AC47-355227A1AA18}" type="presParOf" srcId="{4795F94B-A2CF-4D5F-972E-1737CBC2FA20}" destId="{AB656F4E-28DE-4DDB-B59C-B3D264910F10}" srcOrd="0" destOrd="0" presId="urn:microsoft.com/office/officeart/2005/8/layout/hierarchy1"/>
    <dgm:cxn modelId="{27985E9D-AFE5-47FD-94F0-F46C89342E4B}" type="presParOf" srcId="{4795F94B-A2CF-4D5F-972E-1737CBC2FA20}" destId="{6FE3467A-B309-44FC-A1E2-6A612F4790A1}" srcOrd="1" destOrd="0" presId="urn:microsoft.com/office/officeart/2005/8/layout/hierarchy1"/>
    <dgm:cxn modelId="{2B146963-E2A0-4275-ABA1-508EA3669D15}" type="presParOf" srcId="{049E975A-ECBE-43B0-8DBA-B68CB3C700A3}" destId="{12CF271F-1108-4107-A909-FCC02A6F9949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112E0F-05C2-4419-9ADF-BA191F7CB5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7EB0851-6736-451F-8514-B80EC65A7047}">
      <dgm:prSet phldrT="[Текст]"/>
      <dgm:spPr/>
      <dgm:t>
        <a:bodyPr/>
        <a:lstStyle/>
        <a:p>
          <a:r>
            <a:rPr lang="uk-UA" dirty="0" smtClean="0"/>
            <a:t>Метиси:</a:t>
          </a:r>
          <a:endParaRPr lang="uk-UA" dirty="0"/>
        </a:p>
      </dgm:t>
    </dgm:pt>
    <dgm:pt modelId="{0E8988DB-A4E4-4966-856D-8235A2A8D267}" type="parTrans" cxnId="{23CE599E-C42A-4426-B3A3-398C32673C90}">
      <dgm:prSet/>
      <dgm:spPr/>
      <dgm:t>
        <a:bodyPr/>
        <a:lstStyle/>
        <a:p>
          <a:endParaRPr lang="uk-UA"/>
        </a:p>
      </dgm:t>
    </dgm:pt>
    <dgm:pt modelId="{DBB92709-CBDC-451E-B446-AB2356C24C7B}" type="sibTrans" cxnId="{23CE599E-C42A-4426-B3A3-398C32673C90}">
      <dgm:prSet/>
      <dgm:spPr/>
      <dgm:t>
        <a:bodyPr/>
        <a:lstStyle/>
        <a:p>
          <a:endParaRPr lang="uk-UA"/>
        </a:p>
      </dgm:t>
    </dgm:pt>
    <dgm:pt modelId="{4CA179C9-4B40-491C-B814-8BC7976C7E1D}">
      <dgm:prSet phldrT="[Текст]"/>
      <dgm:spPr/>
      <dgm:t>
        <a:bodyPr/>
        <a:lstStyle/>
        <a:p>
          <a:r>
            <a:rPr lang="uk-UA" dirty="0" smtClean="0">
              <a:solidFill>
                <a:schemeClr val="accent1"/>
              </a:solidFill>
            </a:rPr>
            <a:t>європеоїдна</a:t>
          </a:r>
          <a:endParaRPr lang="uk-UA" dirty="0">
            <a:solidFill>
              <a:schemeClr val="accent1"/>
            </a:solidFill>
          </a:endParaRPr>
        </a:p>
      </dgm:t>
    </dgm:pt>
    <dgm:pt modelId="{4D4135B2-4704-46E4-871F-80DC36117DFD}" type="parTrans" cxnId="{7AA8324F-19CD-4B82-879A-009EF71E7481}">
      <dgm:prSet/>
      <dgm:spPr/>
      <dgm:t>
        <a:bodyPr/>
        <a:lstStyle/>
        <a:p>
          <a:endParaRPr lang="uk-UA"/>
        </a:p>
      </dgm:t>
    </dgm:pt>
    <dgm:pt modelId="{C8B4AE3B-9339-40C2-AC31-BA0A996582E1}" type="sibTrans" cxnId="{7AA8324F-19CD-4B82-879A-009EF71E7481}">
      <dgm:prSet/>
      <dgm:spPr/>
      <dgm:t>
        <a:bodyPr/>
        <a:lstStyle/>
        <a:p>
          <a:endParaRPr lang="uk-UA"/>
        </a:p>
      </dgm:t>
    </dgm:pt>
    <dgm:pt modelId="{CAF9E19E-8FC5-4C99-8838-931703FAE1E2}">
      <dgm:prSet phldrT="[Текст]"/>
      <dgm:spPr/>
      <dgm:t>
        <a:bodyPr/>
        <a:lstStyle/>
        <a:p>
          <a:r>
            <a:rPr lang="uk-UA" dirty="0" smtClean="0">
              <a:solidFill>
                <a:schemeClr val="accent1"/>
              </a:solidFill>
            </a:rPr>
            <a:t>індіанці</a:t>
          </a:r>
          <a:endParaRPr lang="uk-UA" dirty="0">
            <a:solidFill>
              <a:schemeClr val="accent1"/>
            </a:solidFill>
          </a:endParaRPr>
        </a:p>
      </dgm:t>
    </dgm:pt>
    <dgm:pt modelId="{BAA93629-8204-441C-ADBE-0BD28064ECB3}" type="parTrans" cxnId="{16E20589-F231-4985-A166-8B77308DE077}">
      <dgm:prSet/>
      <dgm:spPr/>
      <dgm:t>
        <a:bodyPr/>
        <a:lstStyle/>
        <a:p>
          <a:endParaRPr lang="uk-UA"/>
        </a:p>
      </dgm:t>
    </dgm:pt>
    <dgm:pt modelId="{837439F4-CE45-495E-90E9-977F867ADBD1}" type="sibTrans" cxnId="{16E20589-F231-4985-A166-8B77308DE077}">
      <dgm:prSet/>
      <dgm:spPr/>
      <dgm:t>
        <a:bodyPr/>
        <a:lstStyle/>
        <a:p>
          <a:endParaRPr lang="uk-UA"/>
        </a:p>
      </dgm:t>
    </dgm:pt>
    <dgm:pt modelId="{D14EF83E-833A-4D91-94CE-ADF5DB6BA3B4}" type="pres">
      <dgm:prSet presAssocID="{06112E0F-05C2-4419-9ADF-BA191F7CB5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A19B525-4897-4E99-A4E2-9C795B5D6E90}" type="pres">
      <dgm:prSet presAssocID="{A7EB0851-6736-451F-8514-B80EC65A7047}" presName="hierRoot1" presStyleCnt="0"/>
      <dgm:spPr/>
    </dgm:pt>
    <dgm:pt modelId="{BDFF63A4-ADA6-413B-A4D0-BFFD6BA452C1}" type="pres">
      <dgm:prSet presAssocID="{A7EB0851-6736-451F-8514-B80EC65A7047}" presName="composite" presStyleCnt="0"/>
      <dgm:spPr/>
    </dgm:pt>
    <dgm:pt modelId="{9B5E9BEA-315A-4463-8605-D3391C4641A0}" type="pres">
      <dgm:prSet presAssocID="{A7EB0851-6736-451F-8514-B80EC65A7047}" presName="background" presStyleLbl="node0" presStyleIdx="0" presStyleCnt="1"/>
      <dgm:spPr/>
    </dgm:pt>
    <dgm:pt modelId="{8B73269A-62B6-41EE-B4B7-B7D8BC3DF6C3}" type="pres">
      <dgm:prSet presAssocID="{A7EB0851-6736-451F-8514-B80EC65A7047}" presName="text" presStyleLbl="fgAcc0" presStyleIdx="0" presStyleCnt="1" custLinFactNeighborY="-507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21EADBB-AB14-4EA6-BBAA-4B622A9721E1}" type="pres">
      <dgm:prSet presAssocID="{A7EB0851-6736-451F-8514-B80EC65A7047}" presName="hierChild2" presStyleCnt="0"/>
      <dgm:spPr/>
    </dgm:pt>
    <dgm:pt modelId="{B342037C-C8BF-4F2A-BD11-B1FB75C3AC1A}" type="pres">
      <dgm:prSet presAssocID="{4D4135B2-4704-46E4-871F-80DC36117DF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1953C2D-EF0C-48E3-A3FE-1CC070090849}" type="pres">
      <dgm:prSet presAssocID="{4CA179C9-4B40-491C-B814-8BC7976C7E1D}" presName="hierRoot2" presStyleCnt="0"/>
      <dgm:spPr/>
    </dgm:pt>
    <dgm:pt modelId="{1F9DC5E4-7420-49C2-A3C5-4BB006821D15}" type="pres">
      <dgm:prSet presAssocID="{4CA179C9-4B40-491C-B814-8BC7976C7E1D}" presName="composite2" presStyleCnt="0"/>
      <dgm:spPr/>
    </dgm:pt>
    <dgm:pt modelId="{D23F5AB6-C2D3-40C5-80C2-E7924C84D295}" type="pres">
      <dgm:prSet presAssocID="{4CA179C9-4B40-491C-B814-8BC7976C7E1D}" presName="background2" presStyleLbl="node2" presStyleIdx="0" presStyleCnt="2"/>
      <dgm:spPr/>
    </dgm:pt>
    <dgm:pt modelId="{EFF87C6E-06E9-4A24-B586-481207A5BA6D}" type="pres">
      <dgm:prSet presAssocID="{4CA179C9-4B40-491C-B814-8BC7976C7E1D}" presName="text2" presStyleLbl="fgAcc2" presStyleIdx="0" presStyleCnt="2" custLinFactNeighborX="-1074" custLinFactNeighborY="539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D526DCA-DED8-4966-98A0-C7D1E46D8456}" type="pres">
      <dgm:prSet presAssocID="{4CA179C9-4B40-491C-B814-8BC7976C7E1D}" presName="hierChild3" presStyleCnt="0"/>
      <dgm:spPr/>
    </dgm:pt>
    <dgm:pt modelId="{A28A1053-C4A3-4709-9BB9-55B2112B9754}" type="pres">
      <dgm:prSet presAssocID="{BAA93629-8204-441C-ADBE-0BD28064ECB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49E975A-ECBE-43B0-8DBA-B68CB3C700A3}" type="pres">
      <dgm:prSet presAssocID="{CAF9E19E-8FC5-4C99-8838-931703FAE1E2}" presName="hierRoot2" presStyleCnt="0"/>
      <dgm:spPr/>
    </dgm:pt>
    <dgm:pt modelId="{4795F94B-A2CF-4D5F-972E-1737CBC2FA20}" type="pres">
      <dgm:prSet presAssocID="{CAF9E19E-8FC5-4C99-8838-931703FAE1E2}" presName="composite2" presStyleCnt="0"/>
      <dgm:spPr/>
    </dgm:pt>
    <dgm:pt modelId="{AB656F4E-28DE-4DDB-B59C-B3D264910F10}" type="pres">
      <dgm:prSet presAssocID="{CAF9E19E-8FC5-4C99-8838-931703FAE1E2}" presName="background2" presStyleLbl="node2" presStyleIdx="1" presStyleCnt="2"/>
      <dgm:spPr/>
    </dgm:pt>
    <dgm:pt modelId="{6FE3467A-B309-44FC-A1E2-6A612F4790A1}" type="pres">
      <dgm:prSet presAssocID="{CAF9E19E-8FC5-4C99-8838-931703FAE1E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2CF271F-1108-4107-A909-FCC02A6F9949}" type="pres">
      <dgm:prSet presAssocID="{CAF9E19E-8FC5-4C99-8838-931703FAE1E2}" presName="hierChild3" presStyleCnt="0"/>
      <dgm:spPr/>
    </dgm:pt>
  </dgm:ptLst>
  <dgm:cxnLst>
    <dgm:cxn modelId="{5CA4075B-FB76-497E-8B1C-9244B2FBB097}" type="presOf" srcId="{4D4135B2-4704-46E4-871F-80DC36117DFD}" destId="{B342037C-C8BF-4F2A-BD11-B1FB75C3AC1A}" srcOrd="0" destOrd="0" presId="urn:microsoft.com/office/officeart/2005/8/layout/hierarchy1"/>
    <dgm:cxn modelId="{23CE599E-C42A-4426-B3A3-398C32673C90}" srcId="{06112E0F-05C2-4419-9ADF-BA191F7CB531}" destId="{A7EB0851-6736-451F-8514-B80EC65A7047}" srcOrd="0" destOrd="0" parTransId="{0E8988DB-A4E4-4966-856D-8235A2A8D267}" sibTransId="{DBB92709-CBDC-451E-B446-AB2356C24C7B}"/>
    <dgm:cxn modelId="{963CC6E1-E606-4538-A38E-D76D6C2D5696}" type="presOf" srcId="{BAA93629-8204-441C-ADBE-0BD28064ECB3}" destId="{A28A1053-C4A3-4709-9BB9-55B2112B9754}" srcOrd="0" destOrd="0" presId="urn:microsoft.com/office/officeart/2005/8/layout/hierarchy1"/>
    <dgm:cxn modelId="{88B2A2F8-979F-4016-B85A-594395065815}" type="presOf" srcId="{A7EB0851-6736-451F-8514-B80EC65A7047}" destId="{8B73269A-62B6-41EE-B4B7-B7D8BC3DF6C3}" srcOrd="0" destOrd="0" presId="urn:microsoft.com/office/officeart/2005/8/layout/hierarchy1"/>
    <dgm:cxn modelId="{ABCD4E7E-7E5E-4517-B693-1EBAA6030E06}" type="presOf" srcId="{4CA179C9-4B40-491C-B814-8BC7976C7E1D}" destId="{EFF87C6E-06E9-4A24-B586-481207A5BA6D}" srcOrd="0" destOrd="0" presId="urn:microsoft.com/office/officeart/2005/8/layout/hierarchy1"/>
    <dgm:cxn modelId="{725E2E8A-4140-4CD6-85A0-976F54160AC4}" type="presOf" srcId="{06112E0F-05C2-4419-9ADF-BA191F7CB531}" destId="{D14EF83E-833A-4D91-94CE-ADF5DB6BA3B4}" srcOrd="0" destOrd="0" presId="urn:microsoft.com/office/officeart/2005/8/layout/hierarchy1"/>
    <dgm:cxn modelId="{16E20589-F231-4985-A166-8B77308DE077}" srcId="{A7EB0851-6736-451F-8514-B80EC65A7047}" destId="{CAF9E19E-8FC5-4C99-8838-931703FAE1E2}" srcOrd="1" destOrd="0" parTransId="{BAA93629-8204-441C-ADBE-0BD28064ECB3}" sibTransId="{837439F4-CE45-495E-90E9-977F867ADBD1}"/>
    <dgm:cxn modelId="{7AA8324F-19CD-4B82-879A-009EF71E7481}" srcId="{A7EB0851-6736-451F-8514-B80EC65A7047}" destId="{4CA179C9-4B40-491C-B814-8BC7976C7E1D}" srcOrd="0" destOrd="0" parTransId="{4D4135B2-4704-46E4-871F-80DC36117DFD}" sibTransId="{C8B4AE3B-9339-40C2-AC31-BA0A996582E1}"/>
    <dgm:cxn modelId="{59958C71-D9BA-41DF-AFE9-E93A5B16EC68}" type="presOf" srcId="{CAF9E19E-8FC5-4C99-8838-931703FAE1E2}" destId="{6FE3467A-B309-44FC-A1E2-6A612F4790A1}" srcOrd="0" destOrd="0" presId="urn:microsoft.com/office/officeart/2005/8/layout/hierarchy1"/>
    <dgm:cxn modelId="{5C2323FE-4656-431A-B381-5BC99F294795}" type="presParOf" srcId="{D14EF83E-833A-4D91-94CE-ADF5DB6BA3B4}" destId="{8A19B525-4897-4E99-A4E2-9C795B5D6E90}" srcOrd="0" destOrd="0" presId="urn:microsoft.com/office/officeart/2005/8/layout/hierarchy1"/>
    <dgm:cxn modelId="{8F233AC2-FB64-4416-92FC-59DE11BE78A9}" type="presParOf" srcId="{8A19B525-4897-4E99-A4E2-9C795B5D6E90}" destId="{BDFF63A4-ADA6-413B-A4D0-BFFD6BA452C1}" srcOrd="0" destOrd="0" presId="urn:microsoft.com/office/officeart/2005/8/layout/hierarchy1"/>
    <dgm:cxn modelId="{2C4D91C9-4511-41F4-B34A-258339900B2F}" type="presParOf" srcId="{BDFF63A4-ADA6-413B-A4D0-BFFD6BA452C1}" destId="{9B5E9BEA-315A-4463-8605-D3391C4641A0}" srcOrd="0" destOrd="0" presId="urn:microsoft.com/office/officeart/2005/8/layout/hierarchy1"/>
    <dgm:cxn modelId="{638964FC-8968-4B7A-8FC2-4547AA5324EC}" type="presParOf" srcId="{BDFF63A4-ADA6-413B-A4D0-BFFD6BA452C1}" destId="{8B73269A-62B6-41EE-B4B7-B7D8BC3DF6C3}" srcOrd="1" destOrd="0" presId="urn:microsoft.com/office/officeart/2005/8/layout/hierarchy1"/>
    <dgm:cxn modelId="{B08F9B24-1495-4D45-B22C-B14E318A1C24}" type="presParOf" srcId="{8A19B525-4897-4E99-A4E2-9C795B5D6E90}" destId="{A21EADBB-AB14-4EA6-BBAA-4B622A9721E1}" srcOrd="1" destOrd="0" presId="urn:microsoft.com/office/officeart/2005/8/layout/hierarchy1"/>
    <dgm:cxn modelId="{022E1E6B-FAF5-4DC6-9281-5A59A4660D5B}" type="presParOf" srcId="{A21EADBB-AB14-4EA6-BBAA-4B622A9721E1}" destId="{B342037C-C8BF-4F2A-BD11-B1FB75C3AC1A}" srcOrd="0" destOrd="0" presId="urn:microsoft.com/office/officeart/2005/8/layout/hierarchy1"/>
    <dgm:cxn modelId="{633AC526-B97A-44C3-816A-4B9FE44340AE}" type="presParOf" srcId="{A21EADBB-AB14-4EA6-BBAA-4B622A9721E1}" destId="{E1953C2D-EF0C-48E3-A3FE-1CC070090849}" srcOrd="1" destOrd="0" presId="urn:microsoft.com/office/officeart/2005/8/layout/hierarchy1"/>
    <dgm:cxn modelId="{231DF0B7-7357-454A-BF23-44566BDBE3A0}" type="presParOf" srcId="{E1953C2D-EF0C-48E3-A3FE-1CC070090849}" destId="{1F9DC5E4-7420-49C2-A3C5-4BB006821D15}" srcOrd="0" destOrd="0" presId="urn:microsoft.com/office/officeart/2005/8/layout/hierarchy1"/>
    <dgm:cxn modelId="{A4F2F8C9-5C1A-4F3A-9AD9-0D8B2679FE13}" type="presParOf" srcId="{1F9DC5E4-7420-49C2-A3C5-4BB006821D15}" destId="{D23F5AB6-C2D3-40C5-80C2-E7924C84D295}" srcOrd="0" destOrd="0" presId="urn:microsoft.com/office/officeart/2005/8/layout/hierarchy1"/>
    <dgm:cxn modelId="{9A2DD590-E95E-4D3F-AA21-8DC03DE4A045}" type="presParOf" srcId="{1F9DC5E4-7420-49C2-A3C5-4BB006821D15}" destId="{EFF87C6E-06E9-4A24-B586-481207A5BA6D}" srcOrd="1" destOrd="0" presId="urn:microsoft.com/office/officeart/2005/8/layout/hierarchy1"/>
    <dgm:cxn modelId="{65ABF9C7-5BDF-4E2E-829D-70755A85AACB}" type="presParOf" srcId="{E1953C2D-EF0C-48E3-A3FE-1CC070090849}" destId="{1D526DCA-DED8-4966-98A0-C7D1E46D8456}" srcOrd="1" destOrd="0" presId="urn:microsoft.com/office/officeart/2005/8/layout/hierarchy1"/>
    <dgm:cxn modelId="{59ECA4A1-AE28-4F18-AEA1-5F6D0F1F7013}" type="presParOf" srcId="{A21EADBB-AB14-4EA6-BBAA-4B622A9721E1}" destId="{A28A1053-C4A3-4709-9BB9-55B2112B9754}" srcOrd="2" destOrd="0" presId="urn:microsoft.com/office/officeart/2005/8/layout/hierarchy1"/>
    <dgm:cxn modelId="{E3532188-7C56-42B2-A389-72BF5A058FA6}" type="presParOf" srcId="{A21EADBB-AB14-4EA6-BBAA-4B622A9721E1}" destId="{049E975A-ECBE-43B0-8DBA-B68CB3C700A3}" srcOrd="3" destOrd="0" presId="urn:microsoft.com/office/officeart/2005/8/layout/hierarchy1"/>
    <dgm:cxn modelId="{9542A779-6AC6-40C6-A7E3-8DAE29EEBC79}" type="presParOf" srcId="{049E975A-ECBE-43B0-8DBA-B68CB3C700A3}" destId="{4795F94B-A2CF-4D5F-972E-1737CBC2FA20}" srcOrd="0" destOrd="0" presId="urn:microsoft.com/office/officeart/2005/8/layout/hierarchy1"/>
    <dgm:cxn modelId="{AD211527-B55B-4AE0-821B-3BA3D098F726}" type="presParOf" srcId="{4795F94B-A2CF-4D5F-972E-1737CBC2FA20}" destId="{AB656F4E-28DE-4DDB-B59C-B3D264910F10}" srcOrd="0" destOrd="0" presId="urn:microsoft.com/office/officeart/2005/8/layout/hierarchy1"/>
    <dgm:cxn modelId="{B859D995-70F9-4DBE-B397-04F9C42815EA}" type="presParOf" srcId="{4795F94B-A2CF-4D5F-972E-1737CBC2FA20}" destId="{6FE3467A-B309-44FC-A1E2-6A612F4790A1}" srcOrd="1" destOrd="0" presId="urn:microsoft.com/office/officeart/2005/8/layout/hierarchy1"/>
    <dgm:cxn modelId="{FB608627-43C3-4091-B5A4-C1F631D5FC4B}" type="presParOf" srcId="{049E975A-ECBE-43B0-8DBA-B68CB3C700A3}" destId="{12CF271F-1108-4107-A909-FCC02A6F9949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112E0F-05C2-4419-9ADF-BA191F7CB5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7EB0851-6736-451F-8514-B80EC65A7047}">
      <dgm:prSet phldrT="[Текст]"/>
      <dgm:spPr/>
      <dgm:t>
        <a:bodyPr/>
        <a:lstStyle/>
        <a:p>
          <a:r>
            <a:rPr lang="uk-UA" dirty="0" smtClean="0"/>
            <a:t>Самбо:</a:t>
          </a:r>
          <a:endParaRPr lang="uk-UA" dirty="0"/>
        </a:p>
      </dgm:t>
    </dgm:pt>
    <dgm:pt modelId="{0E8988DB-A4E4-4966-856D-8235A2A8D267}" type="parTrans" cxnId="{23CE599E-C42A-4426-B3A3-398C32673C90}">
      <dgm:prSet/>
      <dgm:spPr/>
      <dgm:t>
        <a:bodyPr/>
        <a:lstStyle/>
        <a:p>
          <a:endParaRPr lang="uk-UA"/>
        </a:p>
      </dgm:t>
    </dgm:pt>
    <dgm:pt modelId="{DBB92709-CBDC-451E-B446-AB2356C24C7B}" type="sibTrans" cxnId="{23CE599E-C42A-4426-B3A3-398C32673C90}">
      <dgm:prSet/>
      <dgm:spPr/>
      <dgm:t>
        <a:bodyPr/>
        <a:lstStyle/>
        <a:p>
          <a:endParaRPr lang="uk-UA"/>
        </a:p>
      </dgm:t>
    </dgm:pt>
    <dgm:pt modelId="{4CA179C9-4B40-491C-B814-8BC7976C7E1D}">
      <dgm:prSet phldrT="[Текст]"/>
      <dgm:spPr/>
      <dgm:t>
        <a:bodyPr/>
        <a:lstStyle/>
        <a:p>
          <a:r>
            <a:rPr lang="uk-UA" dirty="0" smtClean="0">
              <a:solidFill>
                <a:schemeClr val="accent1"/>
              </a:solidFill>
            </a:rPr>
            <a:t>індіанці</a:t>
          </a:r>
          <a:endParaRPr lang="uk-UA" dirty="0">
            <a:solidFill>
              <a:schemeClr val="accent1"/>
            </a:solidFill>
          </a:endParaRPr>
        </a:p>
      </dgm:t>
    </dgm:pt>
    <dgm:pt modelId="{4D4135B2-4704-46E4-871F-80DC36117DFD}" type="parTrans" cxnId="{7AA8324F-19CD-4B82-879A-009EF71E7481}">
      <dgm:prSet/>
      <dgm:spPr/>
      <dgm:t>
        <a:bodyPr/>
        <a:lstStyle/>
        <a:p>
          <a:endParaRPr lang="uk-UA"/>
        </a:p>
      </dgm:t>
    </dgm:pt>
    <dgm:pt modelId="{C8B4AE3B-9339-40C2-AC31-BA0A996582E1}" type="sibTrans" cxnId="{7AA8324F-19CD-4B82-879A-009EF71E7481}">
      <dgm:prSet/>
      <dgm:spPr/>
      <dgm:t>
        <a:bodyPr/>
        <a:lstStyle/>
        <a:p>
          <a:endParaRPr lang="uk-UA"/>
        </a:p>
      </dgm:t>
    </dgm:pt>
    <dgm:pt modelId="{CAF9E19E-8FC5-4C99-8838-931703FAE1E2}">
      <dgm:prSet phldrT="[Текст]"/>
      <dgm:spPr/>
      <dgm:t>
        <a:bodyPr/>
        <a:lstStyle/>
        <a:p>
          <a:r>
            <a:rPr lang="uk-UA" dirty="0" smtClean="0">
              <a:solidFill>
                <a:schemeClr val="accent1"/>
              </a:solidFill>
            </a:rPr>
            <a:t>негроїдна</a:t>
          </a:r>
          <a:endParaRPr lang="uk-UA" dirty="0">
            <a:solidFill>
              <a:schemeClr val="accent1"/>
            </a:solidFill>
          </a:endParaRPr>
        </a:p>
      </dgm:t>
    </dgm:pt>
    <dgm:pt modelId="{BAA93629-8204-441C-ADBE-0BD28064ECB3}" type="parTrans" cxnId="{16E20589-F231-4985-A166-8B77308DE077}">
      <dgm:prSet/>
      <dgm:spPr/>
      <dgm:t>
        <a:bodyPr/>
        <a:lstStyle/>
        <a:p>
          <a:endParaRPr lang="uk-UA"/>
        </a:p>
      </dgm:t>
    </dgm:pt>
    <dgm:pt modelId="{837439F4-CE45-495E-90E9-977F867ADBD1}" type="sibTrans" cxnId="{16E20589-F231-4985-A166-8B77308DE077}">
      <dgm:prSet/>
      <dgm:spPr/>
      <dgm:t>
        <a:bodyPr/>
        <a:lstStyle/>
        <a:p>
          <a:endParaRPr lang="uk-UA"/>
        </a:p>
      </dgm:t>
    </dgm:pt>
    <dgm:pt modelId="{D14EF83E-833A-4D91-94CE-ADF5DB6BA3B4}" type="pres">
      <dgm:prSet presAssocID="{06112E0F-05C2-4419-9ADF-BA191F7CB5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A19B525-4897-4E99-A4E2-9C795B5D6E90}" type="pres">
      <dgm:prSet presAssocID="{A7EB0851-6736-451F-8514-B80EC65A7047}" presName="hierRoot1" presStyleCnt="0"/>
      <dgm:spPr/>
    </dgm:pt>
    <dgm:pt modelId="{BDFF63A4-ADA6-413B-A4D0-BFFD6BA452C1}" type="pres">
      <dgm:prSet presAssocID="{A7EB0851-6736-451F-8514-B80EC65A7047}" presName="composite" presStyleCnt="0"/>
      <dgm:spPr/>
    </dgm:pt>
    <dgm:pt modelId="{9B5E9BEA-315A-4463-8605-D3391C4641A0}" type="pres">
      <dgm:prSet presAssocID="{A7EB0851-6736-451F-8514-B80EC65A7047}" presName="background" presStyleLbl="node0" presStyleIdx="0" presStyleCnt="1"/>
      <dgm:spPr/>
    </dgm:pt>
    <dgm:pt modelId="{8B73269A-62B6-41EE-B4B7-B7D8BC3DF6C3}" type="pres">
      <dgm:prSet presAssocID="{A7EB0851-6736-451F-8514-B80EC65A7047}" presName="text" presStyleLbl="fgAcc0" presStyleIdx="0" presStyleCnt="1" custLinFactNeighborY="-669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21EADBB-AB14-4EA6-BBAA-4B622A9721E1}" type="pres">
      <dgm:prSet presAssocID="{A7EB0851-6736-451F-8514-B80EC65A7047}" presName="hierChild2" presStyleCnt="0"/>
      <dgm:spPr/>
    </dgm:pt>
    <dgm:pt modelId="{B342037C-C8BF-4F2A-BD11-B1FB75C3AC1A}" type="pres">
      <dgm:prSet presAssocID="{4D4135B2-4704-46E4-871F-80DC36117DF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1953C2D-EF0C-48E3-A3FE-1CC070090849}" type="pres">
      <dgm:prSet presAssocID="{4CA179C9-4B40-491C-B814-8BC7976C7E1D}" presName="hierRoot2" presStyleCnt="0"/>
      <dgm:spPr/>
    </dgm:pt>
    <dgm:pt modelId="{1F9DC5E4-7420-49C2-A3C5-4BB006821D15}" type="pres">
      <dgm:prSet presAssocID="{4CA179C9-4B40-491C-B814-8BC7976C7E1D}" presName="composite2" presStyleCnt="0"/>
      <dgm:spPr/>
    </dgm:pt>
    <dgm:pt modelId="{D23F5AB6-C2D3-40C5-80C2-E7924C84D295}" type="pres">
      <dgm:prSet presAssocID="{4CA179C9-4B40-491C-B814-8BC7976C7E1D}" presName="background2" presStyleLbl="node2" presStyleIdx="0" presStyleCnt="2"/>
      <dgm:spPr/>
    </dgm:pt>
    <dgm:pt modelId="{EFF87C6E-06E9-4A24-B586-481207A5BA6D}" type="pres">
      <dgm:prSet presAssocID="{4CA179C9-4B40-491C-B814-8BC7976C7E1D}" presName="text2" presStyleLbl="fgAcc2" presStyleIdx="0" presStyleCnt="2" custLinFactNeighborX="-1074" custLinFactNeighborY="539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D526DCA-DED8-4966-98A0-C7D1E46D8456}" type="pres">
      <dgm:prSet presAssocID="{4CA179C9-4B40-491C-B814-8BC7976C7E1D}" presName="hierChild3" presStyleCnt="0"/>
      <dgm:spPr/>
    </dgm:pt>
    <dgm:pt modelId="{A28A1053-C4A3-4709-9BB9-55B2112B9754}" type="pres">
      <dgm:prSet presAssocID="{BAA93629-8204-441C-ADBE-0BD28064ECB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49E975A-ECBE-43B0-8DBA-B68CB3C700A3}" type="pres">
      <dgm:prSet presAssocID="{CAF9E19E-8FC5-4C99-8838-931703FAE1E2}" presName="hierRoot2" presStyleCnt="0"/>
      <dgm:spPr/>
    </dgm:pt>
    <dgm:pt modelId="{4795F94B-A2CF-4D5F-972E-1737CBC2FA20}" type="pres">
      <dgm:prSet presAssocID="{CAF9E19E-8FC5-4C99-8838-931703FAE1E2}" presName="composite2" presStyleCnt="0"/>
      <dgm:spPr/>
    </dgm:pt>
    <dgm:pt modelId="{AB656F4E-28DE-4DDB-B59C-B3D264910F10}" type="pres">
      <dgm:prSet presAssocID="{CAF9E19E-8FC5-4C99-8838-931703FAE1E2}" presName="background2" presStyleLbl="node2" presStyleIdx="1" presStyleCnt="2"/>
      <dgm:spPr/>
    </dgm:pt>
    <dgm:pt modelId="{6FE3467A-B309-44FC-A1E2-6A612F4790A1}" type="pres">
      <dgm:prSet presAssocID="{CAF9E19E-8FC5-4C99-8838-931703FAE1E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CF271F-1108-4107-A909-FCC02A6F9949}" type="pres">
      <dgm:prSet presAssocID="{CAF9E19E-8FC5-4C99-8838-931703FAE1E2}" presName="hierChild3" presStyleCnt="0"/>
      <dgm:spPr/>
    </dgm:pt>
  </dgm:ptLst>
  <dgm:cxnLst>
    <dgm:cxn modelId="{F936C3E9-1127-4209-AB21-B4EB459692A6}" type="presOf" srcId="{CAF9E19E-8FC5-4C99-8838-931703FAE1E2}" destId="{6FE3467A-B309-44FC-A1E2-6A612F4790A1}" srcOrd="0" destOrd="0" presId="urn:microsoft.com/office/officeart/2005/8/layout/hierarchy1"/>
    <dgm:cxn modelId="{23CE599E-C42A-4426-B3A3-398C32673C90}" srcId="{06112E0F-05C2-4419-9ADF-BA191F7CB531}" destId="{A7EB0851-6736-451F-8514-B80EC65A7047}" srcOrd="0" destOrd="0" parTransId="{0E8988DB-A4E4-4966-856D-8235A2A8D267}" sibTransId="{DBB92709-CBDC-451E-B446-AB2356C24C7B}"/>
    <dgm:cxn modelId="{AE68344F-B7D1-44F7-B393-5688E5FBCF6F}" type="presOf" srcId="{4D4135B2-4704-46E4-871F-80DC36117DFD}" destId="{B342037C-C8BF-4F2A-BD11-B1FB75C3AC1A}" srcOrd="0" destOrd="0" presId="urn:microsoft.com/office/officeart/2005/8/layout/hierarchy1"/>
    <dgm:cxn modelId="{C874F83E-8ACC-4D40-AA20-149F306982FC}" type="presOf" srcId="{A7EB0851-6736-451F-8514-B80EC65A7047}" destId="{8B73269A-62B6-41EE-B4B7-B7D8BC3DF6C3}" srcOrd="0" destOrd="0" presId="urn:microsoft.com/office/officeart/2005/8/layout/hierarchy1"/>
    <dgm:cxn modelId="{30686884-58D0-4CD5-A7ED-DE5821C92EC0}" type="presOf" srcId="{4CA179C9-4B40-491C-B814-8BC7976C7E1D}" destId="{EFF87C6E-06E9-4A24-B586-481207A5BA6D}" srcOrd="0" destOrd="0" presId="urn:microsoft.com/office/officeart/2005/8/layout/hierarchy1"/>
    <dgm:cxn modelId="{212A8F96-8A03-4F98-A89D-AFF63292945D}" type="presOf" srcId="{06112E0F-05C2-4419-9ADF-BA191F7CB531}" destId="{D14EF83E-833A-4D91-94CE-ADF5DB6BA3B4}" srcOrd="0" destOrd="0" presId="urn:microsoft.com/office/officeart/2005/8/layout/hierarchy1"/>
    <dgm:cxn modelId="{C79969A5-4689-48EB-B0C8-E570B80333ED}" type="presOf" srcId="{BAA93629-8204-441C-ADBE-0BD28064ECB3}" destId="{A28A1053-C4A3-4709-9BB9-55B2112B9754}" srcOrd="0" destOrd="0" presId="urn:microsoft.com/office/officeart/2005/8/layout/hierarchy1"/>
    <dgm:cxn modelId="{16E20589-F231-4985-A166-8B77308DE077}" srcId="{A7EB0851-6736-451F-8514-B80EC65A7047}" destId="{CAF9E19E-8FC5-4C99-8838-931703FAE1E2}" srcOrd="1" destOrd="0" parTransId="{BAA93629-8204-441C-ADBE-0BD28064ECB3}" sibTransId="{837439F4-CE45-495E-90E9-977F867ADBD1}"/>
    <dgm:cxn modelId="{7AA8324F-19CD-4B82-879A-009EF71E7481}" srcId="{A7EB0851-6736-451F-8514-B80EC65A7047}" destId="{4CA179C9-4B40-491C-B814-8BC7976C7E1D}" srcOrd="0" destOrd="0" parTransId="{4D4135B2-4704-46E4-871F-80DC36117DFD}" sibTransId="{C8B4AE3B-9339-40C2-AC31-BA0A996582E1}"/>
    <dgm:cxn modelId="{5D958A61-1413-4908-A164-84AFFD7634AD}" type="presParOf" srcId="{D14EF83E-833A-4D91-94CE-ADF5DB6BA3B4}" destId="{8A19B525-4897-4E99-A4E2-9C795B5D6E90}" srcOrd="0" destOrd="0" presId="urn:microsoft.com/office/officeart/2005/8/layout/hierarchy1"/>
    <dgm:cxn modelId="{8991C693-2C7C-43E6-BB02-4E12D4034302}" type="presParOf" srcId="{8A19B525-4897-4E99-A4E2-9C795B5D6E90}" destId="{BDFF63A4-ADA6-413B-A4D0-BFFD6BA452C1}" srcOrd="0" destOrd="0" presId="urn:microsoft.com/office/officeart/2005/8/layout/hierarchy1"/>
    <dgm:cxn modelId="{5BE53A93-57A1-440A-8500-E4B216A3EBDD}" type="presParOf" srcId="{BDFF63A4-ADA6-413B-A4D0-BFFD6BA452C1}" destId="{9B5E9BEA-315A-4463-8605-D3391C4641A0}" srcOrd="0" destOrd="0" presId="urn:microsoft.com/office/officeart/2005/8/layout/hierarchy1"/>
    <dgm:cxn modelId="{2D4E7C98-98FA-4C2A-B12C-3271DB18282E}" type="presParOf" srcId="{BDFF63A4-ADA6-413B-A4D0-BFFD6BA452C1}" destId="{8B73269A-62B6-41EE-B4B7-B7D8BC3DF6C3}" srcOrd="1" destOrd="0" presId="urn:microsoft.com/office/officeart/2005/8/layout/hierarchy1"/>
    <dgm:cxn modelId="{04A90369-9C55-4D96-8A7C-EC1A5713F2CF}" type="presParOf" srcId="{8A19B525-4897-4E99-A4E2-9C795B5D6E90}" destId="{A21EADBB-AB14-4EA6-BBAA-4B622A9721E1}" srcOrd="1" destOrd="0" presId="urn:microsoft.com/office/officeart/2005/8/layout/hierarchy1"/>
    <dgm:cxn modelId="{DC38F6FE-B07D-435E-BDEB-D4E2B7D84B66}" type="presParOf" srcId="{A21EADBB-AB14-4EA6-BBAA-4B622A9721E1}" destId="{B342037C-C8BF-4F2A-BD11-B1FB75C3AC1A}" srcOrd="0" destOrd="0" presId="urn:microsoft.com/office/officeart/2005/8/layout/hierarchy1"/>
    <dgm:cxn modelId="{22A96339-571D-455E-A5A3-864EBA9A4556}" type="presParOf" srcId="{A21EADBB-AB14-4EA6-BBAA-4B622A9721E1}" destId="{E1953C2D-EF0C-48E3-A3FE-1CC070090849}" srcOrd="1" destOrd="0" presId="urn:microsoft.com/office/officeart/2005/8/layout/hierarchy1"/>
    <dgm:cxn modelId="{AA60C6F3-26DA-43CC-B6D3-F5156DA37C78}" type="presParOf" srcId="{E1953C2D-EF0C-48E3-A3FE-1CC070090849}" destId="{1F9DC5E4-7420-49C2-A3C5-4BB006821D15}" srcOrd="0" destOrd="0" presId="urn:microsoft.com/office/officeart/2005/8/layout/hierarchy1"/>
    <dgm:cxn modelId="{E97731E8-7CE2-4ECE-A723-61D8EE74A183}" type="presParOf" srcId="{1F9DC5E4-7420-49C2-A3C5-4BB006821D15}" destId="{D23F5AB6-C2D3-40C5-80C2-E7924C84D295}" srcOrd="0" destOrd="0" presId="urn:microsoft.com/office/officeart/2005/8/layout/hierarchy1"/>
    <dgm:cxn modelId="{C57E42E6-B1DE-4605-B2DA-6C88ADCCA288}" type="presParOf" srcId="{1F9DC5E4-7420-49C2-A3C5-4BB006821D15}" destId="{EFF87C6E-06E9-4A24-B586-481207A5BA6D}" srcOrd="1" destOrd="0" presId="urn:microsoft.com/office/officeart/2005/8/layout/hierarchy1"/>
    <dgm:cxn modelId="{BFE5F5BF-68D5-4E02-B535-05FD42C4B99B}" type="presParOf" srcId="{E1953C2D-EF0C-48E3-A3FE-1CC070090849}" destId="{1D526DCA-DED8-4966-98A0-C7D1E46D8456}" srcOrd="1" destOrd="0" presId="urn:microsoft.com/office/officeart/2005/8/layout/hierarchy1"/>
    <dgm:cxn modelId="{61B14957-C115-4C98-B9A3-9C59BA2BEDCD}" type="presParOf" srcId="{A21EADBB-AB14-4EA6-BBAA-4B622A9721E1}" destId="{A28A1053-C4A3-4709-9BB9-55B2112B9754}" srcOrd="2" destOrd="0" presId="urn:microsoft.com/office/officeart/2005/8/layout/hierarchy1"/>
    <dgm:cxn modelId="{902398CF-1215-4823-8B25-377451E4EC59}" type="presParOf" srcId="{A21EADBB-AB14-4EA6-BBAA-4B622A9721E1}" destId="{049E975A-ECBE-43B0-8DBA-B68CB3C700A3}" srcOrd="3" destOrd="0" presId="urn:microsoft.com/office/officeart/2005/8/layout/hierarchy1"/>
    <dgm:cxn modelId="{A11CCCDE-249A-4F08-961E-0A061A16429B}" type="presParOf" srcId="{049E975A-ECBE-43B0-8DBA-B68CB3C700A3}" destId="{4795F94B-A2CF-4D5F-972E-1737CBC2FA20}" srcOrd="0" destOrd="0" presId="urn:microsoft.com/office/officeart/2005/8/layout/hierarchy1"/>
    <dgm:cxn modelId="{207BB300-E29B-48A8-8B28-ECEC3106FB47}" type="presParOf" srcId="{4795F94B-A2CF-4D5F-972E-1737CBC2FA20}" destId="{AB656F4E-28DE-4DDB-B59C-B3D264910F10}" srcOrd="0" destOrd="0" presId="urn:microsoft.com/office/officeart/2005/8/layout/hierarchy1"/>
    <dgm:cxn modelId="{D591D612-07C2-43C4-A2BE-9DBFE65FCFCE}" type="presParOf" srcId="{4795F94B-A2CF-4D5F-972E-1737CBC2FA20}" destId="{6FE3467A-B309-44FC-A1E2-6A612F4790A1}" srcOrd="1" destOrd="0" presId="urn:microsoft.com/office/officeart/2005/8/layout/hierarchy1"/>
    <dgm:cxn modelId="{B639BC24-9DBB-42A9-918C-BA027237CC95}" type="presParOf" srcId="{049E975A-ECBE-43B0-8DBA-B68CB3C700A3}" destId="{12CF271F-1108-4107-A909-FCC02A6F9949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1573C57-1829-4B73-A5C6-01FC0D836F7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9178F5-4253-497C-A7CB-77F2A99438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cff1.greenatom.earth/uploads/2016/12/13093722/south-america_1big_iss_na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914499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35855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Америка:</a:t>
            </a:r>
            <a:br>
              <a:rPr lang="ru-RU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</a:t>
            </a:r>
            <a: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умови та </a:t>
            </a:r>
            <a: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ресурси,</a:t>
            </a:r>
            <a:b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населення,</a:t>
            </a:r>
            <a:b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УРБАНІЗАЦІЙНІ ПРОЦЕСИ,</a:t>
            </a:r>
            <a:b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РОЗСЕЛЕННЯ</a:t>
            </a:r>
            <a:endParaRPr lang="ru-RU" sz="4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2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495" y="6453336"/>
            <a:ext cx="9144000" cy="4046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Видобування нафти та газу в Мексиканській </a:t>
            </a:r>
            <a:r>
              <a:rPr lang="uk-UA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затоці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ÐÐ°ÑÑÐ¸Ð½ÐºÐ¸ Ð¿Ð¾ Ð·Ð°Ð¿ÑÐ¾ÑÑ Ð¼ÐµÐºÑÐ¸ÐºÐ°Ð½ÑÐºÐ¸Ð¹ Ð·Ð°Ð»Ð¸Ð² Ð´Ð¾Ð±ÑÑ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152"/>
            <a:ext cx="917899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33224"/>
            <a:ext cx="3744416" cy="230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42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24"/>
            <a:ext cx="9144000" cy="13936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результаті тривалого історичного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періоду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материку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сформувалося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етнічних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918" y="1428736"/>
            <a:ext cx="86868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американці європейського походження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571876"/>
            <a:ext cx="4522959" cy="3016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77278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(нащадки англійців, ірландців, німців та ін.) </a:t>
            </a:r>
          </a:p>
        </p:txBody>
      </p:sp>
    </p:spTree>
    <p:extLst>
      <p:ext uri="{BB962C8B-B14F-4D97-AF65-F5344CB8AC3E}">
        <p14:creationId xmlns:p14="http://schemas.microsoft.com/office/powerpoint/2010/main" xmlns="" val="13332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афроамериканці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266" y="1285860"/>
            <a:ext cx="7886700" cy="10001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нащадки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рабів-африканців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завезені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материк у XVI-XIX ст.)</a:t>
            </a:r>
          </a:p>
          <a:p>
            <a:pPr marL="0" indent="0">
              <a:buNone/>
            </a:pPr>
            <a:endParaRPr lang="uk-UA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468562"/>
            <a:ext cx="4264325" cy="4478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39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2852"/>
            <a:ext cx="7886700" cy="932333"/>
          </a:xfrm>
        </p:spPr>
        <p:txBody>
          <a:bodyPr/>
          <a:lstStyle/>
          <a:p>
            <a:pPr algn="ctr"/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американці-аборигени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Індіанці</a:t>
            </a:r>
          </a:p>
          <a:p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Алеути</a:t>
            </a:r>
          </a:p>
          <a:p>
            <a:pPr algn="ctr"/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Ескімоси</a:t>
            </a:r>
          </a:p>
          <a:p>
            <a:pPr marL="0" indent="0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5883" y="1118932"/>
            <a:ext cx="3069059" cy="2044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694" y="2041954"/>
            <a:ext cx="2789360" cy="3246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677" y="3807297"/>
            <a:ext cx="3072017" cy="296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3054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представники мішаних рас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3535808"/>
              </p:ext>
            </p:extLst>
          </p:nvPr>
        </p:nvGraphicFramePr>
        <p:xfrm>
          <a:off x="247136" y="1334530"/>
          <a:ext cx="3657600" cy="240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679" y="1147632"/>
            <a:ext cx="2100649" cy="210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79139855"/>
              </p:ext>
            </p:extLst>
          </p:nvPr>
        </p:nvGraphicFramePr>
        <p:xfrm>
          <a:off x="259492" y="3880022"/>
          <a:ext cx="3510091" cy="247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2691" y="3818237"/>
            <a:ext cx="2792627" cy="185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43586436"/>
              </p:ext>
            </p:extLst>
          </p:nvPr>
        </p:nvGraphicFramePr>
        <p:xfrm>
          <a:off x="5008510" y="1914524"/>
          <a:ext cx="3657600" cy="240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99"/>
          <a:stretch>
            <a:fillRect/>
          </a:stretch>
        </p:blipFill>
        <p:spPr bwMode="auto">
          <a:xfrm>
            <a:off x="6228991" y="4354928"/>
            <a:ext cx="1827614" cy="243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61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Центральна Америка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14" y="1600200"/>
            <a:ext cx="436721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 Америка – це перешийок південної частини Північної Америки, що звужується на південь, який омивають води </a:t>
            </a:r>
            <a:r>
              <a:rPr lang="uk-UA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Карибського моря, Мексиканської затоки і Тихого океану.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Субрегіон </a:t>
            </a: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лежить у тропічних широтах, де формується спекотний тропічний клімат.</a:t>
            </a: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000372"/>
            <a:ext cx="4611930" cy="3786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Рельєф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81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Гірські хребти </a:t>
            </a:r>
            <a:r>
              <a:rPr lang="uk-UA" sz="24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Кордильєрів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простягаються з Північної Аме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рики в Центральну.</a:t>
            </a:r>
          </a:p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міжгірних родючих долинах, на прибережних рівнинах та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Мексиканському нагір’ї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з прадавніх часів жили землеробством і скотарством.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733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D:\картинки\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28" y="4166119"/>
            <a:ext cx="3962400" cy="2620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Мінеральні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47800"/>
            <a:ext cx="4114800" cy="48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покладами мінеральних ресурсів з-поміж невеликих за площею країн вирізняється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Мексика, яка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володіє багатими покладами нафти і природного газу, а за видобутком мідних, свинцево-цинкових руд, золота, срібла, сірки вона входить до першої десятки країн світу.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D:\картинки\Image_3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781354"/>
            <a:ext cx="3048000" cy="3076646"/>
          </a:xfrm>
          <a:prstGeom prst="rect">
            <a:avLst/>
          </a:prstGeom>
          <a:noFill/>
        </p:spPr>
      </p:pic>
      <p:pic>
        <p:nvPicPr>
          <p:cNvPr id="10242" name="Picture 2" descr="D:\картинки\shelf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9318" y="1509714"/>
            <a:ext cx="32004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Карибський басейн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442" y="1214422"/>
            <a:ext cx="8534400" cy="23574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uk-UA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Карибський басейн – це острови, острівці й рифи (більш як 700) в Атлантичному океані між Північною та Південною Америкою, зосереджені в акваторії Карибського моря. </a:t>
            </a:r>
          </a:p>
          <a:p>
            <a:pPr algn="just"/>
            <a:r>
              <a:rPr lang="uk-UA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Багато островів мають вулканічне походження, а деякі утворено кораловими рифами (</a:t>
            </a:r>
            <a:r>
              <a:rPr lang="uk-UA" sz="1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Багамські).</a:t>
            </a:r>
          </a:p>
          <a:p>
            <a:pPr algn="just"/>
            <a:r>
              <a:rPr lang="uk-UA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Теплий тропічний клімат (температури повітря і води в морі цілорічно становлять </a:t>
            </a:r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+20 … +30 °C)</a:t>
            </a:r>
            <a:endParaRPr lang="uk-UA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81400"/>
            <a:ext cx="606429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Природні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островах поширені тропічні ліси, а там, де сухіше, – савани. </a:t>
            </a:r>
          </a:p>
          <a:p>
            <a:pPr algn="just"/>
            <a:r>
              <a:rPr lang="uk-UA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Численні бухти островів є зручними гаванями. </a:t>
            </a:r>
          </a:p>
          <a:p>
            <a:pPr algn="just"/>
            <a:r>
              <a:rPr lang="uk-UA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Карибське море до Панамського каналу пролягають важливі морські транспортні магістралі.</a:t>
            </a:r>
            <a:endParaRPr lang="uk-UA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D:\картинки\tropicheskii-les-600x3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200400"/>
            <a:ext cx="6781800" cy="3402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Природні умови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Ресурси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Населення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8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Мінеральні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Острови бідні на мінеральні ресурси, виняток становлять багаті поклади бокситів на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Ямайці, нікелю – на Кубі, золота – в Домініканській Республіці. </a:t>
            </a:r>
          </a:p>
          <a:p>
            <a:pPr algn="just"/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Нафту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природний газ має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Куба.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D:\картинки\images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429000"/>
            <a:ext cx="3982825" cy="2971800"/>
          </a:xfrm>
          <a:prstGeom prst="rect">
            <a:avLst/>
          </a:prstGeom>
          <a:noFill/>
        </p:spPr>
      </p:pic>
      <p:pic>
        <p:nvPicPr>
          <p:cNvPr id="12291" name="Picture 3" descr="D:\картинки\nikel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05200"/>
            <a:ext cx="4038600" cy="27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Південна Америка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752600"/>
            <a:ext cx="4343400" cy="4038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just"/>
            <a:r>
              <a:rPr lang="uk-UA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Південній Америці так само, як і в Північній та Центральній, на заході здіймається гігантська стіна високих гір – </a:t>
            </a:r>
            <a:r>
              <a:rPr lang="uk-UA" sz="34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Андів</a:t>
            </a:r>
            <a:r>
              <a:rPr lang="uk-UA" sz="3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тягнуться від </a:t>
            </a:r>
            <a:r>
              <a:rPr lang="uk-UA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Панамського перешийка, розширюючись у центральній частині у вигляді високогірних плато і далі знову звужуючись до </a:t>
            </a:r>
            <a:r>
              <a:rPr lang="uk-UA" sz="3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мису Горн.</a:t>
            </a:r>
          </a:p>
          <a:p>
            <a:pPr algn="just"/>
            <a:r>
              <a:rPr lang="ru-RU" sz="3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Південна</a:t>
            </a:r>
            <a:r>
              <a:rPr lang="ru-RU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Америка </a:t>
            </a:r>
            <a:r>
              <a:rPr lang="uk-UA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простягається від тропічного на півночі до помірного поясів на півдні і має дуже різноманітні агрокліматичні умови.</a:t>
            </a:r>
            <a:endParaRPr lang="uk-UA" sz="3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D:\картинки\20131118_image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337262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Рельєф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0" y="1524000"/>
            <a:ext cx="5562600" cy="2362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uk-UA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Тихоокеанське узбережжя і прилеглі хребти Анд – зона сейсмічної активності, тому країни, розташовані там, потерпають від землетрусів і виверження вулканів.</a:t>
            </a:r>
          </a:p>
          <a:p>
            <a:pPr algn="just"/>
            <a:r>
              <a:rPr lang="uk-UA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схід від </a:t>
            </a:r>
            <a:r>
              <a:rPr lang="uk-UA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Андів</a:t>
            </a:r>
            <a:r>
              <a:rPr lang="uk-UA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лежать величезні рівнини – </a:t>
            </a:r>
            <a:r>
              <a:rPr lang="uk-UA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Амазонська й Ла-Платська низовини та Бразильське й Гвіанське плоскогір’я.</a:t>
            </a:r>
            <a:endParaRPr lang="uk-UA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D:\картинки\Без названия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962400"/>
            <a:ext cx="4279254" cy="2667000"/>
          </a:xfrm>
          <a:prstGeom prst="rect">
            <a:avLst/>
          </a:prstGeom>
          <a:noFill/>
        </p:spPr>
      </p:pic>
      <p:pic>
        <p:nvPicPr>
          <p:cNvPr id="13315" name="Picture 3" descr="D:\картинки\256px-Nasa_and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371600"/>
            <a:ext cx="2595553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PMingLiU-ExtB" pitchFamily="18" charset="-120"/>
                <a:cs typeface="Arial" pitchFamily="34" charset="0"/>
              </a:rPr>
              <a:t>Рівнини: Амазонська рівнина, Велика та Центральна рівнини.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PMingLiU-ExtB" pitchFamily="18" charset="-12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3252"/>
            <a:ext cx="4471764" cy="447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764" y="3787154"/>
            <a:ext cx="4671378" cy="309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1764" y="3216610"/>
            <a:ext cx="449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Амазонська рівнина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4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Водні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Тече найдовша та найбільш багатоводна річка світу –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Амазонка</a:t>
            </a:r>
          </a:p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Розташований найбільший у світі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водоспад </a:t>
            </a:r>
            <a:r>
              <a:rPr lang="uk-UA" sz="24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Ігуасу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найвищий водоспад </a:t>
            </a:r>
            <a:r>
              <a:rPr lang="uk-UA" sz="24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Анхель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(висота 979 м, Венесуела)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D:\картинки\amazonka-koroleva-r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81400"/>
            <a:ext cx="4191647" cy="2743200"/>
          </a:xfrm>
          <a:prstGeom prst="rect">
            <a:avLst/>
          </a:prstGeom>
          <a:noFill/>
        </p:spPr>
      </p:pic>
      <p:pic>
        <p:nvPicPr>
          <p:cNvPr id="14339" name="Picture 3" descr="D:\картинки\vodopad_anhel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33800"/>
            <a:ext cx="4114800" cy="2393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Водні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 потужних ГЕС – один з найбільших у світі </a:t>
            </a:r>
            <a:r>
              <a:rPr lang="uk-UA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енергокомплексів Ітайпу (на </a:t>
            </a:r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кордоні </a:t>
            </a:r>
            <a:r>
              <a:rPr lang="uk-UA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Бразилії та Парагваю).</a:t>
            </a:r>
            <a:endParaRPr lang="uk-UA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D:\картинки\2_Итайпу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76600"/>
            <a:ext cx="4648200" cy="3100313"/>
          </a:xfrm>
          <a:prstGeom prst="rect">
            <a:avLst/>
          </a:prstGeom>
          <a:noFill/>
        </p:spPr>
      </p:pic>
      <p:pic>
        <p:nvPicPr>
          <p:cNvPr id="15363" name="Picture 3" descr="D:\картинки\0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429000"/>
            <a:ext cx="4064000" cy="2780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Лісові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Важливим ресурсом Південної Америки є ліси – 30 % лісових ресурсів світу, в яких зростають цінні породи дерев (червоне дерево махаоні, </a:t>
            </a:r>
            <a:r>
              <a:rPr lang="uk-UA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бальса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гевея, дерево какао, хінне та ін.)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D:\картинк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352800"/>
            <a:ext cx="5562600" cy="3270809"/>
          </a:xfrm>
          <a:prstGeom prst="rect">
            <a:avLst/>
          </a:prstGeom>
          <a:noFill/>
        </p:spPr>
      </p:pic>
      <p:pic>
        <p:nvPicPr>
          <p:cNvPr id="16387" name="Picture 3" descr="D:\картинки\0308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657600"/>
            <a:ext cx="36576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1754" y="-6537"/>
            <a:ext cx="9145754" cy="6864537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Багаті лісові ресурси: ліси Північної Америки та </a:t>
            </a:r>
            <a:r>
              <a:rPr lang="uk-UA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Амазонії</a:t>
            </a: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54113"/>
            <a:ext cx="5004048" cy="334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4994"/>
            <a:ext cx="4644008" cy="348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35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Рекреаційні ресурси: 170 об'єктів Світової спадщини ЮНЕСКО.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4104118" cy="30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4221088"/>
            <a:ext cx="40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Стародавнє місто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Чичен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Іца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Мексиці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4119" y="3097986"/>
            <a:ext cx="5039881" cy="378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1934" y="2610145"/>
            <a:ext cx="50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Калакмул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місто майя в Мексиці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1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Мінеральні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1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мінеральними ресурсами Південної Америки є рудні – золото, срібло (1/3 світових запасів), мідні (2/5), залізні й олов’яні (по ¼), свинцево-цинкові (1/6 світових запасів) руди.</a:t>
            </a: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D:\картинки\78.jpg"/>
          <p:cNvPicPr>
            <a:picLocks noChangeAspect="1" noChangeArrowheads="1"/>
          </p:cNvPicPr>
          <p:nvPr/>
        </p:nvPicPr>
        <p:blipFill>
          <a:blip r:embed="rId3"/>
          <a:srcRect l="3750" t="6366" r="6250" b="10875"/>
          <a:stretch>
            <a:fillRect/>
          </a:stretch>
        </p:blipFill>
        <p:spPr bwMode="auto">
          <a:xfrm>
            <a:off x="1752600" y="3276600"/>
            <a:ext cx="6049108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33"/>
          <a:stretch>
            <a:fillRect/>
          </a:stretch>
        </p:blipFill>
        <p:spPr bwMode="auto">
          <a:xfrm>
            <a:off x="0" y="285752"/>
            <a:ext cx="9144000" cy="62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53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88913"/>
            <a:ext cx="8226425" cy="64801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uk-UA" sz="4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Промислові запаси мінеральних ресурсів: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Венесуела, Мексика, Перу;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Болівія, Венесуела;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вугілля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Бразилія, Венесуела, Чилі;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залізна руда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Бразилія, Венесуела, Чилі, Перу, Мексика;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марганцева руда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Бразилія;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мідна руда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Чилі, Перу, Мексика;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олово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Болівія;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боксити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Суринам, Бразилія, Ямайка;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дорогоцінні метали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Колумбія, Бразилія, Перу;</a:t>
            </a:r>
          </a:p>
          <a:p>
            <a:pPr algn="just">
              <a:lnSpc>
                <a:spcPct val="80000"/>
              </a:lnSpc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селітра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Чилі</a:t>
            </a:r>
            <a:r>
              <a:rPr lang="uk-UA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80000"/>
              </a:lnSpc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Алмази (Бразилія).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8" y="542007"/>
            <a:ext cx="4788024" cy="32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674" y="3250253"/>
            <a:ext cx="5375920" cy="36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5000" y="2780928"/>
            <a:ext cx="43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Ручне добування алмазів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3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"/>
            <a:ext cx="9144000" cy="548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Смарагди (Колумбія)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86" y="642918"/>
            <a:ext cx="5076056" cy="253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82"/>
          <a:stretch>
            <a:fillRect/>
          </a:stretch>
        </p:blipFill>
        <p:spPr bwMode="auto">
          <a:xfrm>
            <a:off x="3286116" y="2996952"/>
            <a:ext cx="5738979" cy="364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43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/>
              <a:t>Населення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16001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D:\картинки\300px-Amerikanska_folk,_Nordisk_familjeb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52800"/>
            <a:ext cx="3857143" cy="2970000"/>
          </a:xfrm>
          <a:prstGeom prst="rect">
            <a:avLst/>
          </a:prstGeom>
          <a:noFill/>
        </p:spPr>
      </p:pic>
      <p:pic>
        <p:nvPicPr>
          <p:cNvPr id="19459" name="Picture 3" descr="D:\картинки\hqdefault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0" y="3352800"/>
            <a:ext cx="3911600" cy="293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WordArt 4"/>
          <p:cNvSpPr>
            <a:spLocks noChangeArrowheads="1" noChangeShapeType="1" noTextEdit="1"/>
          </p:cNvSpPr>
          <p:nvPr/>
        </p:nvSpPr>
        <p:spPr bwMode="auto">
          <a:xfrm>
            <a:off x="709612" y="-24"/>
            <a:ext cx="8005792" cy="1074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Етнічні</a:t>
            </a:r>
            <a:r>
              <a:rPr lang="ru-RU" sz="48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ru-RU" sz="48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групи</a:t>
            </a:r>
            <a:r>
              <a:rPr lang="ru-RU" sz="48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ru-RU" sz="48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населення</a:t>
            </a:r>
            <a:endParaRPr lang="ru-RU" sz="48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9574" name="AutoShape 6"/>
          <p:cNvSpPr>
            <a:spLocks noChangeArrowheads="1"/>
          </p:cNvSpPr>
          <p:nvPr/>
        </p:nvSpPr>
        <p:spPr bwMode="auto">
          <a:xfrm>
            <a:off x="0" y="981075"/>
            <a:ext cx="5148263" cy="2643188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Європейці іспанського</a:t>
            </a:r>
          </a:p>
          <a:p>
            <a:pPr algn="ctr"/>
            <a:r>
              <a:rPr lang="uk-UA" sz="2400" b="1"/>
              <a:t> та португальського </a:t>
            </a:r>
          </a:p>
          <a:p>
            <a:pPr algn="ctr"/>
            <a:r>
              <a:rPr lang="uk-UA" sz="2400" b="1"/>
              <a:t>походження</a:t>
            </a:r>
          </a:p>
          <a:p>
            <a:pPr algn="ctr"/>
            <a:r>
              <a:rPr lang="uk-UA" b="1"/>
              <a:t>(Аргентина, Уругвай,</a:t>
            </a:r>
          </a:p>
          <a:p>
            <a:pPr algn="ctr"/>
            <a:r>
              <a:rPr lang="uk-UA" b="1"/>
              <a:t>Коста-Ріка)</a:t>
            </a:r>
            <a:endParaRPr lang="ru-RU" b="1"/>
          </a:p>
        </p:txBody>
      </p:sp>
      <p:sp>
        <p:nvSpPr>
          <p:cNvPr id="109575" name="AutoShape 7"/>
          <p:cNvSpPr>
            <a:spLocks noChangeArrowheads="1"/>
          </p:cNvSpPr>
          <p:nvPr/>
        </p:nvSpPr>
        <p:spPr bwMode="auto">
          <a:xfrm>
            <a:off x="5508625" y="1125538"/>
            <a:ext cx="3635375" cy="2643187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600" b="1"/>
              <a:t>метиси</a:t>
            </a:r>
            <a:endParaRPr lang="ru-RU" sz="3600" b="1"/>
          </a:p>
        </p:txBody>
      </p:sp>
      <p:sp>
        <p:nvSpPr>
          <p:cNvPr id="109576" name="AutoShape 8"/>
          <p:cNvSpPr>
            <a:spLocks noChangeArrowheads="1"/>
          </p:cNvSpPr>
          <p:nvPr/>
        </p:nvSpPr>
        <p:spPr bwMode="auto">
          <a:xfrm>
            <a:off x="250825" y="3860800"/>
            <a:ext cx="3889375" cy="29972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600" b="1"/>
              <a:t>мулати</a:t>
            </a:r>
          </a:p>
          <a:p>
            <a:pPr algn="ctr"/>
            <a:r>
              <a:rPr lang="uk-UA" sz="2800" b="1"/>
              <a:t>(Вест-Індія,</a:t>
            </a:r>
          </a:p>
          <a:p>
            <a:pPr algn="ctr"/>
            <a:r>
              <a:rPr lang="uk-UA" sz="2800" b="1"/>
              <a:t>Схід Бразилії)</a:t>
            </a:r>
            <a:endParaRPr lang="ru-RU" sz="2800" b="1"/>
          </a:p>
        </p:txBody>
      </p:sp>
      <p:sp>
        <p:nvSpPr>
          <p:cNvPr id="109577" name="AutoShape 9"/>
          <p:cNvSpPr>
            <a:spLocks noChangeArrowheads="1"/>
          </p:cNvSpPr>
          <p:nvPr/>
        </p:nvSpPr>
        <p:spPr bwMode="auto">
          <a:xfrm>
            <a:off x="5364163" y="4005263"/>
            <a:ext cx="3779837" cy="2643187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600" b="1"/>
              <a:t>самбо</a:t>
            </a:r>
            <a:endParaRPr lang="ru-RU" sz="3600" b="1"/>
          </a:p>
        </p:txBody>
      </p:sp>
      <p:sp>
        <p:nvSpPr>
          <p:cNvPr id="109578" name="AutoShape 10"/>
          <p:cNvSpPr>
            <a:spLocks noChangeArrowheads="1"/>
          </p:cNvSpPr>
          <p:nvPr/>
        </p:nvSpPr>
        <p:spPr bwMode="auto">
          <a:xfrm>
            <a:off x="3635375" y="3068638"/>
            <a:ext cx="2519363" cy="2211387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400" b="1"/>
              <a:t>Негритянське</a:t>
            </a:r>
          </a:p>
          <a:p>
            <a:pPr algn="ctr"/>
            <a:r>
              <a:rPr lang="uk-UA" sz="2400" b="1"/>
              <a:t>населення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8913"/>
            <a:ext cx="4038600" cy="6669087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uk-UA" b="1" dirty="0"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Іспанська.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Португальська – 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Бразилія.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Англійська – 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Вест-Індія (Ямайка, Беліз, </a:t>
            </a:r>
            <a:r>
              <a:rPr lang="uk-UA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Гайяна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Французька – 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Таїті, Французька Гвіана.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Голландська – 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Суринам, </a:t>
            </a:r>
            <a:r>
              <a:rPr lang="uk-UA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о.Кюрасао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642918"/>
            <a:ext cx="4316413" cy="59547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Регіон </a:t>
            </a:r>
            <a:r>
              <a:rPr lang="uk-UA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“демографічного</a:t>
            </a:r>
            <a:r>
              <a:rPr lang="uk-UA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вибуху”</a:t>
            </a:r>
            <a:r>
              <a:rPr lang="uk-UA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just"/>
            <a:r>
              <a:rPr lang="uk-UA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Висока густота населення: узбережжя, міжгірні долини, улоговини з родючими ґрунтами.</a:t>
            </a:r>
          </a:p>
          <a:p>
            <a:pPr algn="just"/>
            <a:r>
              <a:rPr lang="uk-UA" b="1" dirty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Високий рівень урбанізації – 79%.</a:t>
            </a:r>
          </a:p>
          <a:p>
            <a:pPr algn="just"/>
            <a:r>
              <a:rPr lang="uk-UA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Мегалополіс – Ріо-де-Жанейро – Сан-Паулу.</a:t>
            </a:r>
          </a:p>
          <a:p>
            <a:pPr algn="just"/>
            <a:r>
              <a:rPr lang="uk-UA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Великі соціальні контрасти.</a:t>
            </a:r>
          </a:p>
          <a:p>
            <a:pPr algn="just"/>
            <a:r>
              <a:rPr lang="uk-UA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Значна роль римо-католицької церкви.</a:t>
            </a:r>
            <a:endParaRPr lang="ru-RU" b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972320" cy="11286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Найбільші агломерації.</a:t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Мехіко (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22,5 млн.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D:\картинки\145483572613246779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1643050"/>
            <a:ext cx="7543800" cy="4985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Сан-Паулу (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21,8  млн.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D:\картинки\00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2872"/>
          <a:stretch>
            <a:fillRect/>
          </a:stretch>
        </p:blipFill>
        <p:spPr bwMode="auto">
          <a:xfrm>
            <a:off x="714348" y="1714488"/>
            <a:ext cx="7543800" cy="487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Нью-Йорк 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21,9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D:\картинки\Без названия (10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0961" y="1600200"/>
            <a:ext cx="808207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7024718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Лос-Анджелес 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17,6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D:\картинки\Los-Andzheles-SShA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7939044" cy="4802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Північна Америка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28638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Північна Америка – найбільш північний субрегіон Америки.</a:t>
            </a:r>
          </a:p>
          <a:p>
            <a:pPr algn="just"/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</a:t>
            </a:r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лежить у субтропічному, помірному і </a:t>
            </a:r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субарктичному кліматичних </a:t>
            </a:r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поясах.</a:t>
            </a:r>
            <a:endParaRPr lang="uk-UA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8118" y="71414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784" y="2428868"/>
            <a:ext cx="381524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043758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Буенос-Айрес 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15,9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D:\картинки\big_tumblr_nsm2ttke1r1rf9hn3o1_1280_0709201610081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928802"/>
            <a:ext cx="7928699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7500958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Ріо-де-Жанейро 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12,7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 descr="D:\картинки\Rio-de-ZHaney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85958"/>
            <a:ext cx="812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Ліма 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10,7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 descr="D:\картинки\lima barank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42976" y="1623721"/>
            <a:ext cx="7543800" cy="5019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Чикаго 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9,8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осіб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D:\картинки\chicago-1791002_960_72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1382" y="1700234"/>
            <a:ext cx="7811146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/>
              <a:t>Запитання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72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uk-UA" sz="3400" dirty="0" smtClean="0"/>
              <a:t>Які субрегіони розрізняють у складі Америки? Покажіть їх на карті.</a:t>
            </a:r>
          </a:p>
          <a:p>
            <a:pPr algn="just"/>
            <a:r>
              <a:rPr lang="uk-UA" sz="3400" dirty="0" smtClean="0"/>
              <a:t>Які із субрегіонів Америки мають найхолодніший; найбільш спекотний;найвологіший клімат?</a:t>
            </a:r>
          </a:p>
          <a:p>
            <a:pPr algn="just"/>
            <a:r>
              <a:rPr lang="uk-UA" sz="3400" dirty="0" smtClean="0"/>
              <a:t>Користуючись картою, назвіть країни Америки, що розташовані у так званому рудному поясі Андів-Кордильєрів. На які рудні копалини вони багаті?</a:t>
            </a:r>
          </a:p>
          <a:p>
            <a:pPr algn="just"/>
            <a:r>
              <a:rPr lang="uk-UA" sz="3400" dirty="0" smtClean="0"/>
              <a:t>Чим обумовлена строкатість етнічного складу американських націй?</a:t>
            </a:r>
          </a:p>
          <a:p>
            <a:pPr algn="just"/>
            <a:r>
              <a:rPr lang="uk-UA" sz="3400" dirty="0" smtClean="0"/>
              <a:t>Порівняйте рівень урбанізації Північної Америки й центральної Америки.</a:t>
            </a:r>
          </a:p>
          <a:p>
            <a:r>
              <a:rPr lang="uk-UA" sz="3400" dirty="0" smtClean="0"/>
              <a:t>Якими мовами розмовляє населення Південної Америки? Чому цей субрегіон відносять до Латинської Америки?</a:t>
            </a:r>
          </a:p>
          <a:p>
            <a:endParaRPr lang="ru-RU" dirty="0" smtClean="0"/>
          </a:p>
          <a:p>
            <a:pPr algn="just"/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472"/>
            <a:ext cx="8686800" cy="8382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Населення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 1 млрд. осіб. США – 328 млн, Бразилія – 213 млн, Мексика – 131 млн.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Етнічні групи: </a:t>
            </a:r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корінне населення (індіанці) , нащадки європейських завойовників, вихідні з Азії, афроамериканці.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Мови:</a:t>
            </a:r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Англійська, французька, іспанська та португальська.</a:t>
            </a:r>
          </a:p>
          <a:p>
            <a:pPr marL="0" indent="0" algn="just">
              <a:buNone/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Релігії:</a:t>
            </a:r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католицизм, протестантизм, традиційні культи. 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31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71414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Рельєф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30003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заході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простягаються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Кордильєри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гори. Вони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ширюються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формуючи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пасма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Скелястих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Сьєра-Неваду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пасма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розташовані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Басейн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пустеля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Долина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сході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Північної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Америки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височіють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старі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Аппалачі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Прибережні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низовини,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тягнуться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вздовж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Атлантичного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океану, та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неозорі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рівнини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внутрішній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частині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добре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освоєно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0150" y="-23"/>
            <a:ext cx="1209049" cy="1214446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171974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D:\картинки\Appalachians_NC_BLRI9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482" y="4035767"/>
            <a:ext cx="3777608" cy="2536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Земельні та лісові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7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Північну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Америку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припадає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17 %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розораних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сільськогосподарських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земель світу,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пасовищ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площі лісів світу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D:\картинки\594544b7af78d43f482bebe8154714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367111"/>
            <a:ext cx="4910435" cy="3276599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0" y="3095644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Водні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just"/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Річки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потужний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гідропотенціал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 річки Міссісіпі з притокою Міссурі, Маккензі, Юкон, Ріо-Гранде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D:\картинки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4482059" cy="2971800"/>
          </a:xfrm>
          <a:prstGeom prst="rect">
            <a:avLst/>
          </a:prstGeom>
          <a:noFill/>
        </p:spPr>
      </p:pic>
      <p:pic>
        <p:nvPicPr>
          <p:cNvPr id="6148" name="Picture 4" descr="D:\картинки\Без названия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048000"/>
            <a:ext cx="3865775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Мінеральні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багатством мінеральних ресурсів Північна Америка поступається тільки Азії. </a:t>
            </a:r>
          </a:p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Розвідано поклади вугілля, що становлять 30 % світових запасів, нафти й природного газу – по 25 % від світових (за видобутком природного газу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 посідають перше міс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в світі, вугілля – друге, нафти – третє)</a:t>
            </a:r>
          </a:p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Канада за видобутком усіх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 палива входить до першої десятки. </a:t>
            </a:r>
          </a:p>
          <a:p>
            <a:pPr algn="just"/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великі поклади залізних руд, </a:t>
            </a:r>
            <a:r>
              <a:rPr lang="uk-UA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руд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кольорових металів, срібла, золота (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 і Канада входять до </a:t>
            </a: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першої п’ятірки), урану.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371600" cy="137772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6781800" cy="884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Мінеральні ресурси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8194" name="Picture 2" descr="D:\картинки\image00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8" y="1071570"/>
            <a:ext cx="9118049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157</TotalTime>
  <Words>1190</Words>
  <Application>Microsoft Office PowerPoint</Application>
  <PresentationFormat>Экран (4:3)</PresentationFormat>
  <Paragraphs>152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Валка</vt:lpstr>
      <vt:lpstr>Америка: Природні умови та ресурси, населення, УРБАНІЗАЦІЙНІ ПРОЦЕСИ, СИСТЕМА РОЗСЕЛЕННЯ</vt:lpstr>
      <vt:lpstr>План</vt:lpstr>
      <vt:lpstr>Слайд 3</vt:lpstr>
      <vt:lpstr>Північна Америка</vt:lpstr>
      <vt:lpstr>Рельєф</vt:lpstr>
      <vt:lpstr>Земельні та лісові ресурси</vt:lpstr>
      <vt:lpstr>Водні ресурси</vt:lpstr>
      <vt:lpstr>Мінеральні ресурси</vt:lpstr>
      <vt:lpstr>Мінеральні ресурси</vt:lpstr>
      <vt:lpstr>Слайд 10</vt:lpstr>
      <vt:lpstr>американці європейського походження </vt:lpstr>
      <vt:lpstr>афроамериканці</vt:lpstr>
      <vt:lpstr>американці-аборигени</vt:lpstr>
      <vt:lpstr>представники мішаних рас </vt:lpstr>
      <vt:lpstr>Центральна Америка</vt:lpstr>
      <vt:lpstr>Рельєф </vt:lpstr>
      <vt:lpstr>Мінеральні ресурси</vt:lpstr>
      <vt:lpstr>Карибський басейн</vt:lpstr>
      <vt:lpstr>Природні ресурси</vt:lpstr>
      <vt:lpstr>Мінеральні ресурси</vt:lpstr>
      <vt:lpstr>Південна Америка</vt:lpstr>
      <vt:lpstr>Рельєф </vt:lpstr>
      <vt:lpstr>Слайд 23</vt:lpstr>
      <vt:lpstr>Водні ресурси</vt:lpstr>
      <vt:lpstr>Водні ресурси</vt:lpstr>
      <vt:lpstr>Лісові ресурси</vt:lpstr>
      <vt:lpstr>Слайд 27</vt:lpstr>
      <vt:lpstr>Слайд 28</vt:lpstr>
      <vt:lpstr>Мінеральні ресурси</vt:lpstr>
      <vt:lpstr>Слайд 30</vt:lpstr>
      <vt:lpstr>Слайд 31</vt:lpstr>
      <vt:lpstr>Слайд 32</vt:lpstr>
      <vt:lpstr>Населення </vt:lpstr>
      <vt:lpstr>Слайд 34</vt:lpstr>
      <vt:lpstr>Слайд 35</vt:lpstr>
      <vt:lpstr>Найбільші агломерації. Мехіко (22,5 млн. осіб)</vt:lpstr>
      <vt:lpstr>Сан-Паулу (21,8  млн. осіб)</vt:lpstr>
      <vt:lpstr>Нью-Йорк (21,9 млн. осіб)</vt:lpstr>
      <vt:lpstr>Лос-Анджелес (17,6 млн. осіб)</vt:lpstr>
      <vt:lpstr>Буенос-Айрес (15,9 млн. осіб)</vt:lpstr>
      <vt:lpstr>Ріо-де-Жанейро (12,7 млн. осіб)</vt:lpstr>
      <vt:lpstr>Ліма (10,7 млн. осіб)</vt:lpstr>
      <vt:lpstr>Чикаго (9,8 млн. осіб)</vt:lpstr>
      <vt:lpstr>Запитання </vt:lpstr>
      <vt:lpstr>3. Населення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Америка: Природні умови та ресурси, населення</dc:title>
  <dc:creator>ванга</dc:creator>
  <cp:lastModifiedBy>Светлана</cp:lastModifiedBy>
  <cp:revision>28</cp:revision>
  <dcterms:created xsi:type="dcterms:W3CDTF">2019-03-31T13:31:36Z</dcterms:created>
  <dcterms:modified xsi:type="dcterms:W3CDTF">2020-04-01T18:38:25Z</dcterms:modified>
</cp:coreProperties>
</file>