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6" r:id="rId3"/>
    <p:sldId id="275" r:id="rId4"/>
    <p:sldId id="277" r:id="rId5"/>
    <p:sldId id="279" r:id="rId6"/>
    <p:sldId id="278" r:id="rId7"/>
    <p:sldId id="281" r:id="rId8"/>
    <p:sldId id="289" r:id="rId9"/>
    <p:sldId id="283" r:id="rId10"/>
    <p:sldId id="284" r:id="rId11"/>
    <p:sldId id="288" r:id="rId12"/>
    <p:sldId id="286" r:id="rId13"/>
    <p:sldId id="290" r:id="rId14"/>
    <p:sldId id="287" r:id="rId15"/>
    <p:sldId id="291" r:id="rId16"/>
    <p:sldId id="292" r:id="rId17"/>
    <p:sldId id="293" r:id="rId18"/>
    <p:sldId id="272" r:id="rId19"/>
    <p:sldId id="271" r:id="rId20"/>
    <p:sldId id="273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993366"/>
    <a:srgbClr val="FF99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3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://uk.wikipedia.org/wiki/%D0%9A%D0%BE%D0%BD%D1%84%D1%96%D0%B4%D0%B5%D0%BD%D1%86%D1%96%D0%B9%D0%BD%D0%B0_%D1%96%D0%BD%D1%84%D0%BE%D1%80%D0%BC%D0%B0%D1%86%D1%96%D1%8F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://uk.wikipedia.org/wiki/%D0%9A%D0%BE%D0%BD%D1%84%D1%96%D0%B4%D0%B5%D0%BD%D1%86%D1%96%D0%B9%D0%BD%D0%B0_%D1%96%D0%BD%D1%84%D0%BE%D1%80%D0%BC%D0%B0%D1%86%D1%96%D1%8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3A6158-F2B5-4293-ADB0-49C616863DD5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29A4D24-16A3-44AA-936F-6B3A7DB6BD79}">
      <dgm:prSet phldrT="[Текст]" custT="1"/>
      <dgm:spPr/>
      <dgm:t>
        <a:bodyPr/>
        <a:lstStyle/>
        <a:p>
          <a:r>
            <a:rPr lang="uk-UA" sz="2000" dirty="0" smtClean="0"/>
            <a:t>Застосування</a:t>
          </a:r>
          <a:endParaRPr lang="ru-RU" sz="2000" dirty="0"/>
        </a:p>
      </dgm:t>
    </dgm:pt>
    <dgm:pt modelId="{519DE1A2-5478-4EBE-9B36-CD158702B541}" type="parTrans" cxnId="{38956486-3701-46A5-97B3-DDF76FA81319}">
      <dgm:prSet/>
      <dgm:spPr/>
      <dgm:t>
        <a:bodyPr/>
        <a:lstStyle/>
        <a:p>
          <a:endParaRPr lang="ru-RU" sz="2000"/>
        </a:p>
      </dgm:t>
    </dgm:pt>
    <dgm:pt modelId="{6F545122-B991-4C6E-94DF-ECC309CF508A}" type="sibTrans" cxnId="{38956486-3701-46A5-97B3-DDF76FA81319}">
      <dgm:prSet/>
      <dgm:spPr/>
      <dgm:t>
        <a:bodyPr/>
        <a:lstStyle/>
        <a:p>
          <a:endParaRPr lang="ru-RU" sz="2000"/>
        </a:p>
      </dgm:t>
    </dgm:pt>
    <dgm:pt modelId="{4ED9B57F-5A0B-4764-8907-3DC42AEEA005}">
      <dgm:prSet phldrT="[Текст]" custT="1"/>
      <dgm:spPr/>
      <dgm:t>
        <a:bodyPr/>
        <a:lstStyle/>
        <a:p>
          <a:r>
            <a:rPr lang="uk-UA" sz="2000" dirty="0" smtClean="0"/>
            <a:t>Засобів прослуховування</a:t>
          </a:r>
          <a:endParaRPr lang="ru-RU" sz="2000" dirty="0"/>
        </a:p>
      </dgm:t>
    </dgm:pt>
    <dgm:pt modelId="{89B63746-A6F1-4E68-A298-FB972F917159}" type="parTrans" cxnId="{3B018D9E-5739-4161-AC64-C5FFBFBFB892}">
      <dgm:prSet/>
      <dgm:spPr/>
      <dgm:t>
        <a:bodyPr/>
        <a:lstStyle/>
        <a:p>
          <a:endParaRPr lang="ru-RU" sz="2000"/>
        </a:p>
      </dgm:t>
    </dgm:pt>
    <dgm:pt modelId="{519EE34B-61BC-46D4-A547-C2BC20E8BC2C}" type="sibTrans" cxnId="{3B018D9E-5739-4161-AC64-C5FFBFBFB892}">
      <dgm:prSet/>
      <dgm:spPr/>
      <dgm:t>
        <a:bodyPr/>
        <a:lstStyle/>
        <a:p>
          <a:endParaRPr lang="ru-RU" sz="2000"/>
        </a:p>
      </dgm:t>
    </dgm:pt>
    <dgm:pt modelId="{CCDC9321-CF06-4511-B46B-C23759325DB8}">
      <dgm:prSet phldrT="[Текст]" custT="1"/>
      <dgm:spPr/>
      <dgm:t>
        <a:bodyPr/>
        <a:lstStyle/>
        <a:p>
          <a:r>
            <a:rPr lang="uk-UA" sz="2000" dirty="0" smtClean="0"/>
            <a:t>Підкуп осіб, конкуруючі фірми</a:t>
          </a:r>
          <a:endParaRPr lang="ru-RU" sz="2000" dirty="0"/>
        </a:p>
      </dgm:t>
    </dgm:pt>
    <dgm:pt modelId="{8BDD3C83-4FA1-42DE-8910-17903C15F9E1}" type="parTrans" cxnId="{9041AB1A-15B8-41B0-A6CE-E3354A0A8CAD}">
      <dgm:prSet/>
      <dgm:spPr/>
      <dgm:t>
        <a:bodyPr/>
        <a:lstStyle/>
        <a:p>
          <a:endParaRPr lang="ru-RU" sz="2000"/>
        </a:p>
      </dgm:t>
    </dgm:pt>
    <dgm:pt modelId="{455537D7-3A59-447C-B4BF-F11CC318B207}" type="sibTrans" cxnId="{9041AB1A-15B8-41B0-A6CE-E3354A0A8CAD}">
      <dgm:prSet/>
      <dgm:spPr/>
      <dgm:t>
        <a:bodyPr/>
        <a:lstStyle/>
        <a:p>
          <a:endParaRPr lang="ru-RU" sz="2000"/>
        </a:p>
      </dgm:t>
    </dgm:pt>
    <dgm:pt modelId="{3D8EAF2C-926A-4BBD-9009-FF13C0B48B2B}">
      <dgm:prSet phldrT="[Текст]" custT="1"/>
      <dgm:spPr/>
      <dgm:t>
        <a:bodyPr/>
        <a:lstStyle/>
        <a:p>
          <a:r>
            <a:rPr lang="uk-UA" sz="2000" dirty="0" smtClean="0"/>
            <a:t>Використання</a:t>
          </a:r>
          <a:endParaRPr lang="ru-RU" sz="2000" dirty="0"/>
        </a:p>
      </dgm:t>
    </dgm:pt>
    <dgm:pt modelId="{7CF31260-1585-461F-B5A2-8B96C3EF7E08}" type="parTrans" cxnId="{A137037A-1028-4C3A-ABE5-FBC0689C855A}">
      <dgm:prSet/>
      <dgm:spPr/>
      <dgm:t>
        <a:bodyPr/>
        <a:lstStyle/>
        <a:p>
          <a:endParaRPr lang="ru-RU" sz="2000"/>
        </a:p>
      </dgm:t>
    </dgm:pt>
    <dgm:pt modelId="{82142055-088D-4588-BD3C-822374079CB1}" type="sibTrans" cxnId="{A137037A-1028-4C3A-ABE5-FBC0689C855A}">
      <dgm:prSet/>
      <dgm:spPr/>
      <dgm:t>
        <a:bodyPr/>
        <a:lstStyle/>
        <a:p>
          <a:endParaRPr lang="ru-RU" sz="2000"/>
        </a:p>
      </dgm:t>
    </dgm:pt>
    <dgm:pt modelId="{9D20051A-E099-438E-8523-201B5B30F9C9}">
      <dgm:prSet phldrT="[Текст]" custT="1"/>
      <dgm:spPr/>
      <dgm:t>
        <a:bodyPr/>
        <a:lstStyle/>
        <a:p>
          <a:r>
            <a:rPr lang="uk-UA" sz="2000" dirty="0" smtClean="0"/>
            <a:t>Недоліків мови програмування</a:t>
          </a:r>
          <a:endParaRPr lang="ru-RU" sz="2000" dirty="0"/>
        </a:p>
      </dgm:t>
    </dgm:pt>
    <dgm:pt modelId="{F59358BE-A434-45FA-BBC6-7E5AFA6C68EE}" type="parTrans" cxnId="{78B0A4C4-36D2-41DE-A66E-9E764693BA24}">
      <dgm:prSet/>
      <dgm:spPr/>
      <dgm:t>
        <a:bodyPr/>
        <a:lstStyle/>
        <a:p>
          <a:endParaRPr lang="ru-RU" sz="2000"/>
        </a:p>
      </dgm:t>
    </dgm:pt>
    <dgm:pt modelId="{152E4904-4A8A-4DFA-939F-4E45CDEDF16B}" type="sibTrans" cxnId="{78B0A4C4-36D2-41DE-A66E-9E764693BA24}">
      <dgm:prSet/>
      <dgm:spPr/>
      <dgm:t>
        <a:bodyPr/>
        <a:lstStyle/>
        <a:p>
          <a:endParaRPr lang="ru-RU" sz="2000"/>
        </a:p>
      </dgm:t>
    </dgm:pt>
    <dgm:pt modelId="{6A0DEAFF-850A-40D5-8E26-512ABD95B8A5}">
      <dgm:prSet phldrT="[Текст]" custT="1"/>
      <dgm:spPr/>
      <dgm:t>
        <a:bodyPr/>
        <a:lstStyle/>
        <a:p>
          <a:r>
            <a:rPr lang="uk-UA" sz="2000" dirty="0" smtClean="0"/>
            <a:t>Переваги </a:t>
          </a:r>
          <a:r>
            <a:rPr lang="uk-UA" sz="2000" dirty="0" err="1" smtClean="0"/>
            <a:t>електро-магнітного</a:t>
          </a:r>
          <a:r>
            <a:rPr lang="uk-UA" sz="2000" dirty="0" smtClean="0"/>
            <a:t> випромінювання</a:t>
          </a:r>
          <a:endParaRPr lang="ru-RU" sz="2000" dirty="0"/>
        </a:p>
      </dgm:t>
    </dgm:pt>
    <dgm:pt modelId="{F4F4A9DC-6749-4C17-8755-FB00F5FEB307}" type="parTrans" cxnId="{C5A5E27B-3332-4895-B5A6-2FFDB1D727FF}">
      <dgm:prSet/>
      <dgm:spPr/>
      <dgm:t>
        <a:bodyPr/>
        <a:lstStyle/>
        <a:p>
          <a:endParaRPr lang="ru-RU" sz="2000"/>
        </a:p>
      </dgm:t>
    </dgm:pt>
    <dgm:pt modelId="{F17303E0-8763-4992-899C-7AF1619E2835}" type="sibTrans" cxnId="{C5A5E27B-3332-4895-B5A6-2FFDB1D727FF}">
      <dgm:prSet/>
      <dgm:spPr/>
      <dgm:t>
        <a:bodyPr/>
        <a:lstStyle/>
        <a:p>
          <a:endParaRPr lang="ru-RU" sz="2000"/>
        </a:p>
      </dgm:t>
    </dgm:pt>
    <dgm:pt modelId="{AFD425D1-CC3D-4FE1-9268-B55FD4B6D4F4}">
      <dgm:prSet custT="1"/>
      <dgm:spPr/>
      <dgm:t>
        <a:bodyPr/>
        <a:lstStyle/>
        <a:p>
          <a:r>
            <a:rPr lang="uk-UA" sz="2000" dirty="0" err="1" smtClean="0"/>
            <a:t>фотопристроїв</a:t>
          </a:r>
          <a:endParaRPr lang="ru-RU" sz="2000" dirty="0"/>
        </a:p>
      </dgm:t>
    </dgm:pt>
    <dgm:pt modelId="{7DC732B9-B4A5-462A-B37C-9923F43B8ADA}" type="parTrans" cxnId="{5298A2A7-467B-449B-9D5C-07F3A920E3FF}">
      <dgm:prSet/>
      <dgm:spPr/>
      <dgm:t>
        <a:bodyPr/>
        <a:lstStyle/>
        <a:p>
          <a:endParaRPr lang="ru-RU" sz="2000"/>
        </a:p>
      </dgm:t>
    </dgm:pt>
    <dgm:pt modelId="{3D575711-D7AD-4F7F-9918-C3034B372C22}" type="sibTrans" cxnId="{5298A2A7-467B-449B-9D5C-07F3A920E3FF}">
      <dgm:prSet/>
      <dgm:spPr/>
      <dgm:t>
        <a:bodyPr/>
        <a:lstStyle/>
        <a:p>
          <a:endParaRPr lang="ru-RU" sz="2000"/>
        </a:p>
      </dgm:t>
    </dgm:pt>
    <dgm:pt modelId="{680AA6DF-4E93-487E-8C72-F07DA1267616}">
      <dgm:prSet custT="1"/>
      <dgm:spPr/>
      <dgm:t>
        <a:bodyPr/>
        <a:lstStyle/>
        <a:p>
          <a:r>
            <a:rPr lang="uk-UA" sz="2000" dirty="0" smtClean="0"/>
            <a:t>відеоапаратури</a:t>
          </a:r>
          <a:endParaRPr lang="ru-RU" sz="2000" dirty="0"/>
        </a:p>
      </dgm:t>
    </dgm:pt>
    <dgm:pt modelId="{C20D3654-CAEC-4DC6-89CA-84B62764386E}" type="parTrans" cxnId="{0F7A1624-7749-4C87-ABB9-AC8708A01CCB}">
      <dgm:prSet/>
      <dgm:spPr/>
      <dgm:t>
        <a:bodyPr/>
        <a:lstStyle/>
        <a:p>
          <a:endParaRPr lang="ru-RU" sz="2000"/>
        </a:p>
      </dgm:t>
    </dgm:pt>
    <dgm:pt modelId="{73E9523B-8CBD-4D2B-9B09-8EAB2826F271}" type="sibTrans" cxnId="{0F7A1624-7749-4C87-ABB9-AC8708A01CCB}">
      <dgm:prSet/>
      <dgm:spPr/>
      <dgm:t>
        <a:bodyPr/>
        <a:lstStyle/>
        <a:p>
          <a:endParaRPr lang="ru-RU" sz="2000"/>
        </a:p>
      </dgm:t>
    </dgm:pt>
    <dgm:pt modelId="{FA02E3D7-713C-4707-AFDC-9905AAFA52B6}">
      <dgm:prSet custT="1"/>
      <dgm:spPr/>
      <dgm:t>
        <a:bodyPr/>
        <a:lstStyle/>
        <a:p>
          <a:r>
            <a:rPr lang="uk-UA" sz="2000" dirty="0" err="1" smtClean="0"/>
            <a:t>“троянських</a:t>
          </a:r>
          <a:r>
            <a:rPr lang="uk-UA" sz="2000" dirty="0" smtClean="0"/>
            <a:t> </a:t>
          </a:r>
          <a:r>
            <a:rPr lang="uk-UA" sz="2000" dirty="0" err="1" smtClean="0"/>
            <a:t>програм”</a:t>
          </a:r>
          <a:endParaRPr lang="ru-RU" sz="2000" dirty="0"/>
        </a:p>
      </dgm:t>
    </dgm:pt>
    <dgm:pt modelId="{9C08F4C8-391F-467F-ABAC-15E7D238165E}" type="parTrans" cxnId="{2CA903C2-269F-4104-B63B-4CC781CD2748}">
      <dgm:prSet/>
      <dgm:spPr/>
      <dgm:t>
        <a:bodyPr/>
        <a:lstStyle/>
        <a:p>
          <a:endParaRPr lang="ru-RU" sz="2000"/>
        </a:p>
      </dgm:t>
    </dgm:pt>
    <dgm:pt modelId="{68C1C10A-A398-4BC8-8E7A-9F4A13DF8379}" type="sibTrans" cxnId="{2CA903C2-269F-4104-B63B-4CC781CD2748}">
      <dgm:prSet/>
      <dgm:spPr/>
      <dgm:t>
        <a:bodyPr/>
        <a:lstStyle/>
        <a:p>
          <a:endParaRPr lang="ru-RU" sz="2000"/>
        </a:p>
      </dgm:t>
    </dgm:pt>
    <dgm:pt modelId="{5EDFFF9C-496A-44C8-B708-8FBB5F845E7D}">
      <dgm:prSet custT="1"/>
      <dgm:spPr/>
      <dgm:t>
        <a:bodyPr/>
        <a:lstStyle/>
        <a:p>
          <a:r>
            <a:rPr lang="uk-UA" sz="2000" dirty="0" smtClean="0"/>
            <a:t>Крадіжка носіїв інформації</a:t>
          </a:r>
          <a:endParaRPr lang="ru-RU" sz="2000" dirty="0"/>
        </a:p>
      </dgm:t>
    </dgm:pt>
    <dgm:pt modelId="{1B621F7C-E1A9-40EF-8F5D-743F0C863C4E}" type="parTrans" cxnId="{0808B188-EB42-44F6-8E4D-B1292D9057E9}">
      <dgm:prSet/>
      <dgm:spPr/>
      <dgm:t>
        <a:bodyPr/>
        <a:lstStyle/>
        <a:p>
          <a:endParaRPr lang="ru-RU" sz="2000"/>
        </a:p>
      </dgm:t>
    </dgm:pt>
    <dgm:pt modelId="{0DA2D888-A42C-46FA-8785-B7EF069B4269}" type="sibTrans" cxnId="{0808B188-EB42-44F6-8E4D-B1292D9057E9}">
      <dgm:prSet/>
      <dgm:spPr/>
      <dgm:t>
        <a:bodyPr/>
        <a:lstStyle/>
        <a:p>
          <a:endParaRPr lang="ru-RU" sz="2000"/>
        </a:p>
      </dgm:t>
    </dgm:pt>
    <dgm:pt modelId="{B26080BA-1384-4E4E-B441-6049672F9D1C}">
      <dgm:prSet custT="1"/>
      <dgm:spPr/>
      <dgm:t>
        <a:bodyPr/>
        <a:lstStyle/>
        <a:p>
          <a:r>
            <a:rPr lang="uk-UA" sz="2000" dirty="0" smtClean="0"/>
            <a:t>Копіювання інформації</a:t>
          </a:r>
          <a:endParaRPr lang="ru-RU" sz="2000" dirty="0"/>
        </a:p>
      </dgm:t>
    </dgm:pt>
    <dgm:pt modelId="{82CEDD95-366A-4B99-B37A-99529EC90992}" type="parTrans" cxnId="{7A6E5F88-6AF1-4441-A867-D15A3EEC507F}">
      <dgm:prSet/>
      <dgm:spPr/>
      <dgm:t>
        <a:bodyPr/>
        <a:lstStyle/>
        <a:p>
          <a:endParaRPr lang="ru-RU" sz="2000"/>
        </a:p>
      </dgm:t>
    </dgm:pt>
    <dgm:pt modelId="{FE00D69F-5E46-4A9B-A0C6-20688AFBC798}" type="sibTrans" cxnId="{7A6E5F88-6AF1-4441-A867-D15A3EEC507F}">
      <dgm:prSet/>
      <dgm:spPr/>
      <dgm:t>
        <a:bodyPr/>
        <a:lstStyle/>
        <a:p>
          <a:endParaRPr lang="ru-RU" sz="2000"/>
        </a:p>
      </dgm:t>
    </dgm:pt>
    <dgm:pt modelId="{0F4010E8-472D-43EF-8260-B1AB3EF0D904}">
      <dgm:prSet custT="1"/>
      <dgm:spPr/>
      <dgm:t>
        <a:bodyPr/>
        <a:lstStyle/>
        <a:p>
          <a:r>
            <a:rPr lang="uk-UA" sz="2000" dirty="0" smtClean="0"/>
            <a:t>Недоліки в операційній системі</a:t>
          </a:r>
          <a:endParaRPr lang="ru-RU" sz="2000" dirty="0"/>
        </a:p>
      </dgm:t>
    </dgm:pt>
    <dgm:pt modelId="{C890D46F-041D-4189-ACF2-9761F3F6F24F}" type="parTrans" cxnId="{09D51F68-9C1B-4A70-AABE-6DE13950C435}">
      <dgm:prSet/>
      <dgm:spPr/>
      <dgm:t>
        <a:bodyPr/>
        <a:lstStyle/>
        <a:p>
          <a:endParaRPr lang="ru-RU" sz="2000"/>
        </a:p>
      </dgm:t>
    </dgm:pt>
    <dgm:pt modelId="{B18B8B9F-6F2C-4DDB-9F3F-2CEB58B3010E}" type="sibTrans" cxnId="{09D51F68-9C1B-4A70-AABE-6DE13950C435}">
      <dgm:prSet/>
      <dgm:spPr/>
      <dgm:t>
        <a:bodyPr/>
        <a:lstStyle/>
        <a:p>
          <a:endParaRPr lang="ru-RU" sz="2000"/>
        </a:p>
      </dgm:t>
    </dgm:pt>
    <dgm:pt modelId="{3D451007-CF93-423A-84C0-2F7181008E5F}">
      <dgm:prSet phldrT="[Текст]" custT="1"/>
      <dgm:spPr/>
      <dgm:t>
        <a:bodyPr/>
        <a:lstStyle/>
        <a:p>
          <a:r>
            <a:rPr lang="uk-UA" sz="2000" dirty="0" smtClean="0"/>
            <a:t>Отримання </a:t>
          </a:r>
          <a:endParaRPr lang="ru-RU" sz="2000" dirty="0"/>
        </a:p>
      </dgm:t>
    </dgm:pt>
    <dgm:pt modelId="{1D3E2EEA-8261-4B64-8F38-892268E79D16}" type="parTrans" cxnId="{CCBCA0E4-BA8A-47FB-9B6E-5420320CD445}">
      <dgm:prSet/>
      <dgm:spPr/>
      <dgm:t>
        <a:bodyPr/>
        <a:lstStyle/>
        <a:p>
          <a:endParaRPr lang="ru-RU" sz="2000"/>
        </a:p>
      </dgm:t>
    </dgm:pt>
    <dgm:pt modelId="{124EBB3C-8881-4F13-B30D-43A504D5610D}" type="sibTrans" cxnId="{CCBCA0E4-BA8A-47FB-9B6E-5420320CD445}">
      <dgm:prSet/>
      <dgm:spPr/>
      <dgm:t>
        <a:bodyPr/>
        <a:lstStyle/>
        <a:p>
          <a:endParaRPr lang="ru-RU" sz="2000"/>
        </a:p>
      </dgm:t>
    </dgm:pt>
    <dgm:pt modelId="{BDADC438-A704-4823-A000-4FF8FB405FD9}">
      <dgm:prSet custT="1"/>
      <dgm:spPr/>
      <dgm:t>
        <a:bodyPr/>
        <a:lstStyle/>
        <a:p>
          <a:r>
            <a:rPr lang="uk-UA" sz="2000" dirty="0" smtClean="0"/>
            <a:t>Знищення даних з допомогою запитів дозволу</a:t>
          </a:r>
          <a:endParaRPr lang="ru-RU" sz="2000" dirty="0"/>
        </a:p>
      </dgm:t>
    </dgm:pt>
    <dgm:pt modelId="{E6D99485-D927-4B77-B01D-1A3B7604DB89}" type="parTrans" cxnId="{34399331-45BD-4378-BA5C-B4529EEEBA7D}">
      <dgm:prSet/>
      <dgm:spPr/>
      <dgm:t>
        <a:bodyPr/>
        <a:lstStyle/>
        <a:p>
          <a:endParaRPr lang="ru-RU" sz="2000"/>
        </a:p>
      </dgm:t>
    </dgm:pt>
    <dgm:pt modelId="{DD10153E-EA9E-47A6-A325-1C3EC3FDC2AE}" type="sibTrans" cxnId="{34399331-45BD-4378-BA5C-B4529EEEBA7D}">
      <dgm:prSet/>
      <dgm:spPr/>
      <dgm:t>
        <a:bodyPr/>
        <a:lstStyle/>
        <a:p>
          <a:endParaRPr lang="ru-RU" sz="2000"/>
        </a:p>
      </dgm:t>
    </dgm:pt>
    <dgm:pt modelId="{E4EFB4EA-9793-4A28-9526-B0618D1EB9F0}">
      <dgm:prSet custT="1"/>
      <dgm:spPr/>
      <dgm:t>
        <a:bodyPr/>
        <a:lstStyle/>
        <a:p>
          <a:r>
            <a:rPr lang="uk-UA" sz="2000" dirty="0" smtClean="0"/>
            <a:t>Реквізитів розмежування доступу</a:t>
          </a:r>
          <a:endParaRPr lang="ru-RU" sz="2000" dirty="0"/>
        </a:p>
      </dgm:t>
    </dgm:pt>
    <dgm:pt modelId="{F29D326B-A692-4F4D-B671-9EBE99BDC05E}" type="parTrans" cxnId="{0A14375B-6743-49E3-90B2-32CF65B44A0B}">
      <dgm:prSet/>
      <dgm:spPr/>
      <dgm:t>
        <a:bodyPr/>
        <a:lstStyle/>
        <a:p>
          <a:endParaRPr lang="ru-RU" sz="2000"/>
        </a:p>
      </dgm:t>
    </dgm:pt>
    <dgm:pt modelId="{18BFF57C-9B75-4573-AA47-37BFB2984756}" type="sibTrans" cxnId="{0A14375B-6743-49E3-90B2-32CF65B44A0B}">
      <dgm:prSet/>
      <dgm:spPr/>
      <dgm:t>
        <a:bodyPr/>
        <a:lstStyle/>
        <a:p>
          <a:endParaRPr lang="ru-RU" sz="2000"/>
        </a:p>
      </dgm:t>
    </dgm:pt>
    <dgm:pt modelId="{20715468-29B4-41B3-B1F0-2AACE29BE229}">
      <dgm:prSet phldrT="[Текст]" custT="1"/>
      <dgm:spPr/>
      <dgm:t>
        <a:bodyPr/>
        <a:lstStyle/>
        <a:p>
          <a:r>
            <a:rPr lang="uk-UA" sz="2000" dirty="0" smtClean="0"/>
            <a:t>Використання таємних паролів</a:t>
          </a:r>
          <a:endParaRPr lang="ru-RU" sz="2000" dirty="0"/>
        </a:p>
      </dgm:t>
    </dgm:pt>
    <dgm:pt modelId="{094CB78C-A76D-44AA-A50F-DA74E897DD34}" type="parTrans" cxnId="{6FA3F4AE-D564-4223-92A5-B5260CFE0374}">
      <dgm:prSet/>
      <dgm:spPr/>
      <dgm:t>
        <a:bodyPr/>
        <a:lstStyle/>
        <a:p>
          <a:endParaRPr lang="ru-RU" sz="2000"/>
        </a:p>
      </dgm:t>
    </dgm:pt>
    <dgm:pt modelId="{CECD8831-09CC-49D0-A139-1130F0324882}" type="sibTrans" cxnId="{6FA3F4AE-D564-4223-92A5-B5260CFE0374}">
      <dgm:prSet/>
      <dgm:spPr/>
      <dgm:t>
        <a:bodyPr/>
        <a:lstStyle/>
        <a:p>
          <a:endParaRPr lang="ru-RU" sz="2000"/>
        </a:p>
      </dgm:t>
    </dgm:pt>
    <dgm:pt modelId="{3AF81F92-A134-4B3B-B593-B970A57A957C}" type="pres">
      <dgm:prSet presAssocID="{E13A6158-F2B5-4293-ADB0-49C616863DD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9486D1C-FF75-490C-8EA7-BC94B60F65F2}" type="pres">
      <dgm:prSet presAssocID="{129A4D24-16A3-44AA-936F-6B3A7DB6BD79}" presName="root" presStyleCnt="0"/>
      <dgm:spPr/>
    </dgm:pt>
    <dgm:pt modelId="{23089B3F-3C42-4449-96C0-315BACD0977C}" type="pres">
      <dgm:prSet presAssocID="{129A4D24-16A3-44AA-936F-6B3A7DB6BD79}" presName="rootComposite" presStyleCnt="0"/>
      <dgm:spPr/>
    </dgm:pt>
    <dgm:pt modelId="{B07D7F0C-8145-4477-80C5-6AEE7D9ADED9}" type="pres">
      <dgm:prSet presAssocID="{129A4D24-16A3-44AA-936F-6B3A7DB6BD79}" presName="rootText" presStyleLbl="node1" presStyleIdx="0" presStyleCnt="3" custScaleX="158153" custLinFactNeighborX="-16012" custLinFactNeighborY="-4575"/>
      <dgm:spPr/>
      <dgm:t>
        <a:bodyPr/>
        <a:lstStyle/>
        <a:p>
          <a:endParaRPr lang="ru-RU"/>
        </a:p>
      </dgm:t>
    </dgm:pt>
    <dgm:pt modelId="{FFD7C3C0-3811-4B00-B98D-8BA693BDFA41}" type="pres">
      <dgm:prSet presAssocID="{129A4D24-16A3-44AA-936F-6B3A7DB6BD79}" presName="rootConnector" presStyleLbl="node1" presStyleIdx="0" presStyleCnt="3"/>
      <dgm:spPr/>
      <dgm:t>
        <a:bodyPr/>
        <a:lstStyle/>
        <a:p>
          <a:endParaRPr lang="ru-RU"/>
        </a:p>
      </dgm:t>
    </dgm:pt>
    <dgm:pt modelId="{4356D4CE-F6F4-4862-95A2-869D64EFC464}" type="pres">
      <dgm:prSet presAssocID="{129A4D24-16A3-44AA-936F-6B3A7DB6BD79}" presName="childShape" presStyleCnt="0"/>
      <dgm:spPr/>
    </dgm:pt>
    <dgm:pt modelId="{D9EDE68C-F60F-4715-881C-D3BE8EF8A187}" type="pres">
      <dgm:prSet presAssocID="{89B63746-A6F1-4E68-A298-FB972F917159}" presName="Name13" presStyleLbl="parChTrans1D2" presStyleIdx="0" presStyleCnt="13"/>
      <dgm:spPr/>
      <dgm:t>
        <a:bodyPr/>
        <a:lstStyle/>
        <a:p>
          <a:endParaRPr lang="ru-RU"/>
        </a:p>
      </dgm:t>
    </dgm:pt>
    <dgm:pt modelId="{E8624F71-828B-49EA-AE69-BBF4F342DBB6}" type="pres">
      <dgm:prSet presAssocID="{4ED9B57F-5A0B-4764-8907-3DC42AEEA005}" presName="childText" presStyleLbl="bgAcc1" presStyleIdx="0" presStyleCnt="13" custScaleX="269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5863F-7309-4280-A125-11DB2D1F775C}" type="pres">
      <dgm:prSet presAssocID="{8BDD3C83-4FA1-42DE-8910-17903C15F9E1}" presName="Name13" presStyleLbl="parChTrans1D2" presStyleIdx="1" presStyleCnt="13"/>
      <dgm:spPr/>
      <dgm:t>
        <a:bodyPr/>
        <a:lstStyle/>
        <a:p>
          <a:endParaRPr lang="ru-RU"/>
        </a:p>
      </dgm:t>
    </dgm:pt>
    <dgm:pt modelId="{CFCB8EF7-FAE2-47D4-B692-4F7268F3A7C6}" type="pres">
      <dgm:prSet presAssocID="{CCDC9321-CF06-4511-B46B-C23759325DB8}" presName="childText" presStyleLbl="bgAcc1" presStyleIdx="1" presStyleCnt="13" custScaleX="264719" custLinFactNeighborX="3467" custLinFactNeighborY="-5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86F3D-82E1-4C90-BEC9-A1E76FFF0085}" type="pres">
      <dgm:prSet presAssocID="{7DC732B9-B4A5-462A-B37C-9923F43B8ADA}" presName="Name13" presStyleLbl="parChTrans1D2" presStyleIdx="2" presStyleCnt="13"/>
      <dgm:spPr/>
      <dgm:t>
        <a:bodyPr/>
        <a:lstStyle/>
        <a:p>
          <a:endParaRPr lang="ru-RU"/>
        </a:p>
      </dgm:t>
    </dgm:pt>
    <dgm:pt modelId="{838C265B-90CF-4ED1-94DC-932FEE533D14}" type="pres">
      <dgm:prSet presAssocID="{AFD425D1-CC3D-4FE1-9268-B55FD4B6D4F4}" presName="childText" presStyleLbl="bgAcc1" presStyleIdx="2" presStyleCnt="13" custScaleX="270288" custLinFactNeighborX="1126" custLinFactNeighborY="-18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A3D688-820A-4CAA-AF39-1C16C35845B4}" type="pres">
      <dgm:prSet presAssocID="{C20D3654-CAEC-4DC6-89CA-84B62764386E}" presName="Name13" presStyleLbl="parChTrans1D2" presStyleIdx="3" presStyleCnt="13"/>
      <dgm:spPr/>
      <dgm:t>
        <a:bodyPr/>
        <a:lstStyle/>
        <a:p>
          <a:endParaRPr lang="ru-RU"/>
        </a:p>
      </dgm:t>
    </dgm:pt>
    <dgm:pt modelId="{87C3B9AC-DA63-4F3E-88D0-CD6FF521CACB}" type="pres">
      <dgm:prSet presAssocID="{680AA6DF-4E93-487E-8C72-F07DA1267616}" presName="childText" presStyleLbl="bgAcc1" presStyleIdx="3" presStyleCnt="13" custScaleX="273319" custLinFactNeighborX="1733" custLinFactNeighborY="-24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9000E-AB8C-4BB2-9573-624CB9400BC4}" type="pres">
      <dgm:prSet presAssocID="{9C08F4C8-391F-467F-ABAC-15E7D238165E}" presName="Name13" presStyleLbl="parChTrans1D2" presStyleIdx="4" presStyleCnt="13"/>
      <dgm:spPr/>
      <dgm:t>
        <a:bodyPr/>
        <a:lstStyle/>
        <a:p>
          <a:endParaRPr lang="ru-RU"/>
        </a:p>
      </dgm:t>
    </dgm:pt>
    <dgm:pt modelId="{99986F50-C3D2-49F7-B2DE-653287CA46F8}" type="pres">
      <dgm:prSet presAssocID="{FA02E3D7-713C-4707-AFDC-9905AAFA52B6}" presName="childText" presStyleLbl="bgAcc1" presStyleIdx="4" presStyleCnt="13" custScaleX="267092" custLinFactNeighborX="1362" custLinFactNeighborY="-32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8A629-1F27-49AE-871D-45A6F4512552}" type="pres">
      <dgm:prSet presAssocID="{3D8EAF2C-926A-4BBD-9009-FF13C0B48B2B}" presName="root" presStyleCnt="0"/>
      <dgm:spPr/>
    </dgm:pt>
    <dgm:pt modelId="{1EC71CA0-7435-412C-8B8B-0F6B1AF6B812}" type="pres">
      <dgm:prSet presAssocID="{3D8EAF2C-926A-4BBD-9009-FF13C0B48B2B}" presName="rootComposite" presStyleCnt="0"/>
      <dgm:spPr/>
    </dgm:pt>
    <dgm:pt modelId="{5CA13E63-00A0-42FC-9597-B812D1D8CF9D}" type="pres">
      <dgm:prSet presAssocID="{3D8EAF2C-926A-4BBD-9009-FF13C0B48B2B}" presName="rootText" presStyleLbl="node1" presStyleIdx="1" presStyleCnt="3" custScaleX="162942"/>
      <dgm:spPr/>
      <dgm:t>
        <a:bodyPr/>
        <a:lstStyle/>
        <a:p>
          <a:endParaRPr lang="ru-RU"/>
        </a:p>
      </dgm:t>
    </dgm:pt>
    <dgm:pt modelId="{A9DBC9C2-729A-427C-A1B6-7D5B08518CFC}" type="pres">
      <dgm:prSet presAssocID="{3D8EAF2C-926A-4BBD-9009-FF13C0B48B2B}" presName="rootConnector" presStyleLbl="node1" presStyleIdx="1" presStyleCnt="3"/>
      <dgm:spPr/>
      <dgm:t>
        <a:bodyPr/>
        <a:lstStyle/>
        <a:p>
          <a:endParaRPr lang="ru-RU"/>
        </a:p>
      </dgm:t>
    </dgm:pt>
    <dgm:pt modelId="{BE6778EB-F9AE-48B5-BF83-C56FF1FB4A69}" type="pres">
      <dgm:prSet presAssocID="{3D8EAF2C-926A-4BBD-9009-FF13C0B48B2B}" presName="childShape" presStyleCnt="0"/>
      <dgm:spPr/>
    </dgm:pt>
    <dgm:pt modelId="{B37057A6-9D9C-4C00-A3B1-FC6683C9D888}" type="pres">
      <dgm:prSet presAssocID="{F59358BE-A434-45FA-BBC6-7E5AFA6C68EE}" presName="Name13" presStyleLbl="parChTrans1D2" presStyleIdx="5" presStyleCnt="13"/>
      <dgm:spPr/>
      <dgm:t>
        <a:bodyPr/>
        <a:lstStyle/>
        <a:p>
          <a:endParaRPr lang="ru-RU"/>
        </a:p>
      </dgm:t>
    </dgm:pt>
    <dgm:pt modelId="{70BBA4F4-B1AF-49F4-9D0D-6537C9BC87C8}" type="pres">
      <dgm:prSet presAssocID="{9D20051A-E099-438E-8523-201B5B30F9C9}" presName="childText" presStyleLbl="bgAcc1" presStyleIdx="5" presStyleCnt="13" custScaleX="244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12A0D-EF0E-4131-8485-E6F9A10CCD2A}" type="pres">
      <dgm:prSet presAssocID="{F4F4A9DC-6749-4C17-8755-FB00F5FEB307}" presName="Name13" presStyleLbl="parChTrans1D2" presStyleIdx="6" presStyleCnt="13"/>
      <dgm:spPr/>
      <dgm:t>
        <a:bodyPr/>
        <a:lstStyle/>
        <a:p>
          <a:endParaRPr lang="ru-RU"/>
        </a:p>
      </dgm:t>
    </dgm:pt>
    <dgm:pt modelId="{2D059472-66CC-4227-81C1-C87773F0AADD}" type="pres">
      <dgm:prSet presAssocID="{6A0DEAFF-850A-40D5-8E26-512ABD95B8A5}" presName="childText" presStyleLbl="bgAcc1" presStyleIdx="6" presStyleCnt="13" custScaleX="252401" custScaleY="136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D9CE8-1E69-4BF7-B274-15D2CFF5DD0C}" type="pres">
      <dgm:prSet presAssocID="{1B621F7C-E1A9-40EF-8F5D-743F0C863C4E}" presName="Name13" presStyleLbl="parChTrans1D2" presStyleIdx="7" presStyleCnt="13"/>
      <dgm:spPr/>
      <dgm:t>
        <a:bodyPr/>
        <a:lstStyle/>
        <a:p>
          <a:endParaRPr lang="ru-RU"/>
        </a:p>
      </dgm:t>
    </dgm:pt>
    <dgm:pt modelId="{F2BA7553-E21B-4804-B3B0-590D2CA2483D}" type="pres">
      <dgm:prSet presAssocID="{5EDFFF9C-496A-44C8-B708-8FBB5F845E7D}" presName="childText" presStyleLbl="bgAcc1" presStyleIdx="7" presStyleCnt="13" custScaleX="252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4511A-196C-4D0E-8C39-FE13B03F39D2}" type="pres">
      <dgm:prSet presAssocID="{82CEDD95-366A-4B99-B37A-99529EC90992}" presName="Name13" presStyleLbl="parChTrans1D2" presStyleIdx="8" presStyleCnt="13"/>
      <dgm:spPr/>
      <dgm:t>
        <a:bodyPr/>
        <a:lstStyle/>
        <a:p>
          <a:endParaRPr lang="ru-RU"/>
        </a:p>
      </dgm:t>
    </dgm:pt>
    <dgm:pt modelId="{D359116A-E191-46AF-A30C-68816AA21744}" type="pres">
      <dgm:prSet presAssocID="{B26080BA-1384-4E4E-B441-6049672F9D1C}" presName="childText" presStyleLbl="bgAcc1" presStyleIdx="8" presStyleCnt="13" custScaleX="254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7C46D-BE21-48DB-B386-DCCB2F7D8DD7}" type="pres">
      <dgm:prSet presAssocID="{C890D46F-041D-4189-ACF2-9761F3F6F24F}" presName="Name13" presStyleLbl="parChTrans1D2" presStyleIdx="9" presStyleCnt="13"/>
      <dgm:spPr/>
      <dgm:t>
        <a:bodyPr/>
        <a:lstStyle/>
        <a:p>
          <a:endParaRPr lang="ru-RU"/>
        </a:p>
      </dgm:t>
    </dgm:pt>
    <dgm:pt modelId="{213F17F0-6676-4459-A1CB-3842B1C34551}" type="pres">
      <dgm:prSet presAssocID="{0F4010E8-472D-43EF-8260-B1AB3EF0D904}" presName="childText" presStyleLbl="bgAcc1" presStyleIdx="9" presStyleCnt="13" custScaleX="257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6D2CF7-3C0D-4522-9BA8-CAA372E68BBC}" type="pres">
      <dgm:prSet presAssocID="{3D451007-CF93-423A-84C0-2F7181008E5F}" presName="root" presStyleCnt="0"/>
      <dgm:spPr/>
    </dgm:pt>
    <dgm:pt modelId="{5C00BA09-EB72-4761-B481-32BDC4CE5106}" type="pres">
      <dgm:prSet presAssocID="{3D451007-CF93-423A-84C0-2F7181008E5F}" presName="rootComposite" presStyleCnt="0"/>
      <dgm:spPr/>
    </dgm:pt>
    <dgm:pt modelId="{D12E21BC-E5A7-4F36-9C95-8B27E56FBC13}" type="pres">
      <dgm:prSet presAssocID="{3D451007-CF93-423A-84C0-2F7181008E5F}" presName="rootText" presStyleLbl="node1" presStyleIdx="2" presStyleCnt="3" custScaleX="134215"/>
      <dgm:spPr/>
      <dgm:t>
        <a:bodyPr/>
        <a:lstStyle/>
        <a:p>
          <a:endParaRPr lang="ru-RU"/>
        </a:p>
      </dgm:t>
    </dgm:pt>
    <dgm:pt modelId="{90867660-01E5-4FB9-9B2E-0B1A980E1F34}" type="pres">
      <dgm:prSet presAssocID="{3D451007-CF93-423A-84C0-2F7181008E5F}" presName="rootConnector" presStyleLbl="node1" presStyleIdx="2" presStyleCnt="3"/>
      <dgm:spPr/>
      <dgm:t>
        <a:bodyPr/>
        <a:lstStyle/>
        <a:p>
          <a:endParaRPr lang="ru-RU"/>
        </a:p>
      </dgm:t>
    </dgm:pt>
    <dgm:pt modelId="{207DEA86-46E9-4773-923C-0BCCD3230EE2}" type="pres">
      <dgm:prSet presAssocID="{3D451007-CF93-423A-84C0-2F7181008E5F}" presName="childShape" presStyleCnt="0"/>
      <dgm:spPr/>
    </dgm:pt>
    <dgm:pt modelId="{26D3D78C-2BDA-4208-A1DE-508DB01B7E0C}" type="pres">
      <dgm:prSet presAssocID="{E6D99485-D927-4B77-B01D-1A3B7604DB89}" presName="Name13" presStyleLbl="parChTrans1D2" presStyleIdx="10" presStyleCnt="13"/>
      <dgm:spPr/>
      <dgm:t>
        <a:bodyPr/>
        <a:lstStyle/>
        <a:p>
          <a:endParaRPr lang="ru-RU"/>
        </a:p>
      </dgm:t>
    </dgm:pt>
    <dgm:pt modelId="{AF0D1B4E-C144-420D-815E-0F1B69EAE134}" type="pres">
      <dgm:prSet presAssocID="{BDADC438-A704-4823-A000-4FF8FB405FD9}" presName="childText" presStyleLbl="bgAcc1" presStyleIdx="10" presStyleCnt="13" custScaleX="309484" custScaleY="144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96C09-BF4D-4EC9-8F8D-18CA496347D9}" type="pres">
      <dgm:prSet presAssocID="{F29D326B-A692-4F4D-B671-9EBE99BDC05E}" presName="Name13" presStyleLbl="parChTrans1D2" presStyleIdx="11" presStyleCnt="13"/>
      <dgm:spPr/>
      <dgm:t>
        <a:bodyPr/>
        <a:lstStyle/>
        <a:p>
          <a:endParaRPr lang="ru-RU"/>
        </a:p>
      </dgm:t>
    </dgm:pt>
    <dgm:pt modelId="{7999946E-D196-4C45-96A3-81C45BC9E0ED}" type="pres">
      <dgm:prSet presAssocID="{E4EFB4EA-9793-4A28-9526-B0618D1EB9F0}" presName="childText" presStyleLbl="bgAcc1" presStyleIdx="11" presStyleCnt="13" custScaleX="315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59851-1BD9-4B6A-BD43-2BB3BFA287F6}" type="pres">
      <dgm:prSet presAssocID="{094CB78C-A76D-44AA-A50F-DA74E897DD34}" presName="Name13" presStyleLbl="parChTrans1D2" presStyleIdx="12" presStyleCnt="13"/>
      <dgm:spPr/>
      <dgm:t>
        <a:bodyPr/>
        <a:lstStyle/>
        <a:p>
          <a:endParaRPr lang="ru-RU"/>
        </a:p>
      </dgm:t>
    </dgm:pt>
    <dgm:pt modelId="{DC146455-2114-4322-A569-2B35830C57B5}" type="pres">
      <dgm:prSet presAssocID="{20715468-29B4-41B3-B1F0-2AACE29BE229}" presName="childText" presStyleLbl="bgAcc1" presStyleIdx="12" presStyleCnt="13" custScaleX="314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EF0F9B-A3C7-48B4-96CE-F6EDBFA507A4}" type="presOf" srcId="{1B621F7C-E1A9-40EF-8F5D-743F0C863C4E}" destId="{6D7D9CE8-1E69-4BF7-B274-15D2CFF5DD0C}" srcOrd="0" destOrd="0" presId="urn:microsoft.com/office/officeart/2005/8/layout/hierarchy3"/>
    <dgm:cxn modelId="{CD2D41F9-60AC-4076-85E1-314C4977DFF6}" type="presOf" srcId="{C20D3654-CAEC-4DC6-89CA-84B62764386E}" destId="{7AA3D688-820A-4CAA-AF39-1C16C35845B4}" srcOrd="0" destOrd="0" presId="urn:microsoft.com/office/officeart/2005/8/layout/hierarchy3"/>
    <dgm:cxn modelId="{20B3D4B3-A52E-42CB-B650-AA7C545F742D}" type="presOf" srcId="{680AA6DF-4E93-487E-8C72-F07DA1267616}" destId="{87C3B9AC-DA63-4F3E-88D0-CD6FF521CACB}" srcOrd="0" destOrd="0" presId="urn:microsoft.com/office/officeart/2005/8/layout/hierarchy3"/>
    <dgm:cxn modelId="{C5A5E27B-3332-4895-B5A6-2FFDB1D727FF}" srcId="{3D8EAF2C-926A-4BBD-9009-FF13C0B48B2B}" destId="{6A0DEAFF-850A-40D5-8E26-512ABD95B8A5}" srcOrd="1" destOrd="0" parTransId="{F4F4A9DC-6749-4C17-8755-FB00F5FEB307}" sibTransId="{F17303E0-8763-4992-899C-7AF1619E2835}"/>
    <dgm:cxn modelId="{685530E5-C38F-4F98-BADE-2D70064DFA49}" type="presOf" srcId="{C890D46F-041D-4189-ACF2-9761F3F6F24F}" destId="{AED7C46D-BE21-48DB-B386-DCCB2F7D8DD7}" srcOrd="0" destOrd="0" presId="urn:microsoft.com/office/officeart/2005/8/layout/hierarchy3"/>
    <dgm:cxn modelId="{D42B7C22-801A-4B99-92AB-255C046AAB96}" type="presOf" srcId="{E4EFB4EA-9793-4A28-9526-B0618D1EB9F0}" destId="{7999946E-D196-4C45-96A3-81C45BC9E0ED}" srcOrd="0" destOrd="0" presId="urn:microsoft.com/office/officeart/2005/8/layout/hierarchy3"/>
    <dgm:cxn modelId="{78B0A4C4-36D2-41DE-A66E-9E764693BA24}" srcId="{3D8EAF2C-926A-4BBD-9009-FF13C0B48B2B}" destId="{9D20051A-E099-438E-8523-201B5B30F9C9}" srcOrd="0" destOrd="0" parTransId="{F59358BE-A434-45FA-BBC6-7E5AFA6C68EE}" sibTransId="{152E4904-4A8A-4DFA-939F-4E45CDEDF16B}"/>
    <dgm:cxn modelId="{2CBE2B55-AF10-4F65-B770-4B4F916039B7}" type="presOf" srcId="{4ED9B57F-5A0B-4764-8907-3DC42AEEA005}" destId="{E8624F71-828B-49EA-AE69-BBF4F342DBB6}" srcOrd="0" destOrd="0" presId="urn:microsoft.com/office/officeart/2005/8/layout/hierarchy3"/>
    <dgm:cxn modelId="{9041AB1A-15B8-41B0-A6CE-E3354A0A8CAD}" srcId="{129A4D24-16A3-44AA-936F-6B3A7DB6BD79}" destId="{CCDC9321-CF06-4511-B46B-C23759325DB8}" srcOrd="1" destOrd="0" parTransId="{8BDD3C83-4FA1-42DE-8910-17903C15F9E1}" sibTransId="{455537D7-3A59-447C-B4BF-F11CC318B207}"/>
    <dgm:cxn modelId="{CCBCA0E4-BA8A-47FB-9B6E-5420320CD445}" srcId="{E13A6158-F2B5-4293-ADB0-49C616863DD5}" destId="{3D451007-CF93-423A-84C0-2F7181008E5F}" srcOrd="2" destOrd="0" parTransId="{1D3E2EEA-8261-4B64-8F38-892268E79D16}" sibTransId="{124EBB3C-8881-4F13-B30D-43A504D5610D}"/>
    <dgm:cxn modelId="{7A6E5F88-6AF1-4441-A867-D15A3EEC507F}" srcId="{3D8EAF2C-926A-4BBD-9009-FF13C0B48B2B}" destId="{B26080BA-1384-4E4E-B441-6049672F9D1C}" srcOrd="3" destOrd="0" parTransId="{82CEDD95-366A-4B99-B37A-99529EC90992}" sibTransId="{FE00D69F-5E46-4A9B-A0C6-20688AFBC798}"/>
    <dgm:cxn modelId="{DA8FC262-B0D7-41A2-9467-BF290D123A09}" type="presOf" srcId="{FA02E3D7-713C-4707-AFDC-9905AAFA52B6}" destId="{99986F50-C3D2-49F7-B2DE-653287CA46F8}" srcOrd="0" destOrd="0" presId="urn:microsoft.com/office/officeart/2005/8/layout/hierarchy3"/>
    <dgm:cxn modelId="{2CA903C2-269F-4104-B63B-4CC781CD2748}" srcId="{129A4D24-16A3-44AA-936F-6B3A7DB6BD79}" destId="{FA02E3D7-713C-4707-AFDC-9905AAFA52B6}" srcOrd="4" destOrd="0" parTransId="{9C08F4C8-391F-467F-ABAC-15E7D238165E}" sibTransId="{68C1C10A-A398-4BC8-8E7A-9F4A13DF8379}"/>
    <dgm:cxn modelId="{34399331-45BD-4378-BA5C-B4529EEEBA7D}" srcId="{3D451007-CF93-423A-84C0-2F7181008E5F}" destId="{BDADC438-A704-4823-A000-4FF8FB405FD9}" srcOrd="0" destOrd="0" parTransId="{E6D99485-D927-4B77-B01D-1A3B7604DB89}" sibTransId="{DD10153E-EA9E-47A6-A325-1C3EC3FDC2AE}"/>
    <dgm:cxn modelId="{D7E501E7-D631-41DC-B490-94B2571A49D3}" type="presOf" srcId="{F4F4A9DC-6749-4C17-8755-FB00F5FEB307}" destId="{F7312A0D-EF0E-4131-8485-E6F9A10CCD2A}" srcOrd="0" destOrd="0" presId="urn:microsoft.com/office/officeart/2005/8/layout/hierarchy3"/>
    <dgm:cxn modelId="{A137037A-1028-4C3A-ABE5-FBC0689C855A}" srcId="{E13A6158-F2B5-4293-ADB0-49C616863DD5}" destId="{3D8EAF2C-926A-4BBD-9009-FF13C0B48B2B}" srcOrd="1" destOrd="0" parTransId="{7CF31260-1585-461F-B5A2-8B96C3EF7E08}" sibTransId="{82142055-088D-4588-BD3C-822374079CB1}"/>
    <dgm:cxn modelId="{6FA3F4AE-D564-4223-92A5-B5260CFE0374}" srcId="{3D451007-CF93-423A-84C0-2F7181008E5F}" destId="{20715468-29B4-41B3-B1F0-2AACE29BE229}" srcOrd="2" destOrd="0" parTransId="{094CB78C-A76D-44AA-A50F-DA74E897DD34}" sibTransId="{CECD8831-09CC-49D0-A139-1130F0324882}"/>
    <dgm:cxn modelId="{0A14375B-6743-49E3-90B2-32CF65B44A0B}" srcId="{3D451007-CF93-423A-84C0-2F7181008E5F}" destId="{E4EFB4EA-9793-4A28-9526-B0618D1EB9F0}" srcOrd="1" destOrd="0" parTransId="{F29D326B-A692-4F4D-B671-9EBE99BDC05E}" sibTransId="{18BFF57C-9B75-4573-AA47-37BFB2984756}"/>
    <dgm:cxn modelId="{F4801675-8CC8-4595-83B1-24FEA6D90E93}" type="presOf" srcId="{F59358BE-A434-45FA-BBC6-7E5AFA6C68EE}" destId="{B37057A6-9D9C-4C00-A3B1-FC6683C9D888}" srcOrd="0" destOrd="0" presId="urn:microsoft.com/office/officeart/2005/8/layout/hierarchy3"/>
    <dgm:cxn modelId="{0F224248-AE8E-4977-B418-CCA21C5CC3BD}" type="presOf" srcId="{8BDD3C83-4FA1-42DE-8910-17903C15F9E1}" destId="{8BB5863F-7309-4280-A125-11DB2D1F775C}" srcOrd="0" destOrd="0" presId="urn:microsoft.com/office/officeart/2005/8/layout/hierarchy3"/>
    <dgm:cxn modelId="{2B00C6CC-D29A-4806-A241-98E276EECA90}" type="presOf" srcId="{9C08F4C8-391F-467F-ABAC-15E7D238165E}" destId="{BE09000E-AB8C-4BB2-9573-624CB9400BC4}" srcOrd="0" destOrd="0" presId="urn:microsoft.com/office/officeart/2005/8/layout/hierarchy3"/>
    <dgm:cxn modelId="{6D44AF53-8B4A-45F1-8941-BB8E779E1252}" type="presOf" srcId="{6A0DEAFF-850A-40D5-8E26-512ABD95B8A5}" destId="{2D059472-66CC-4227-81C1-C87773F0AADD}" srcOrd="0" destOrd="0" presId="urn:microsoft.com/office/officeart/2005/8/layout/hierarchy3"/>
    <dgm:cxn modelId="{32E50966-47C5-44A4-AD18-A92390C3FC09}" type="presOf" srcId="{3D8EAF2C-926A-4BBD-9009-FF13C0B48B2B}" destId="{5CA13E63-00A0-42FC-9597-B812D1D8CF9D}" srcOrd="0" destOrd="0" presId="urn:microsoft.com/office/officeart/2005/8/layout/hierarchy3"/>
    <dgm:cxn modelId="{09D51F68-9C1B-4A70-AABE-6DE13950C435}" srcId="{3D8EAF2C-926A-4BBD-9009-FF13C0B48B2B}" destId="{0F4010E8-472D-43EF-8260-B1AB3EF0D904}" srcOrd="4" destOrd="0" parTransId="{C890D46F-041D-4189-ACF2-9761F3F6F24F}" sibTransId="{B18B8B9F-6F2C-4DDB-9F3F-2CEB58B3010E}"/>
    <dgm:cxn modelId="{409B8BE7-FC05-49CD-BD86-E2C8C11B9217}" type="presOf" srcId="{3D8EAF2C-926A-4BBD-9009-FF13C0B48B2B}" destId="{A9DBC9C2-729A-427C-A1B6-7D5B08518CFC}" srcOrd="1" destOrd="0" presId="urn:microsoft.com/office/officeart/2005/8/layout/hierarchy3"/>
    <dgm:cxn modelId="{58CF22EF-3581-467F-9DCB-51ACB7091C93}" type="presOf" srcId="{129A4D24-16A3-44AA-936F-6B3A7DB6BD79}" destId="{B07D7F0C-8145-4477-80C5-6AEE7D9ADED9}" srcOrd="0" destOrd="0" presId="urn:microsoft.com/office/officeart/2005/8/layout/hierarchy3"/>
    <dgm:cxn modelId="{94793FD8-65D5-4F0C-A766-78F798EAEA5D}" type="presOf" srcId="{129A4D24-16A3-44AA-936F-6B3A7DB6BD79}" destId="{FFD7C3C0-3811-4B00-B98D-8BA693BDFA41}" srcOrd="1" destOrd="0" presId="urn:microsoft.com/office/officeart/2005/8/layout/hierarchy3"/>
    <dgm:cxn modelId="{0F7A1624-7749-4C87-ABB9-AC8708A01CCB}" srcId="{129A4D24-16A3-44AA-936F-6B3A7DB6BD79}" destId="{680AA6DF-4E93-487E-8C72-F07DA1267616}" srcOrd="3" destOrd="0" parTransId="{C20D3654-CAEC-4DC6-89CA-84B62764386E}" sibTransId="{73E9523B-8CBD-4D2B-9B09-8EAB2826F271}"/>
    <dgm:cxn modelId="{81A06B43-EF26-4D19-A93D-5453662D4473}" type="presOf" srcId="{094CB78C-A76D-44AA-A50F-DA74E897DD34}" destId="{8C059851-1BD9-4B6A-BD43-2BB3BFA287F6}" srcOrd="0" destOrd="0" presId="urn:microsoft.com/office/officeart/2005/8/layout/hierarchy3"/>
    <dgm:cxn modelId="{543333DF-0265-4B53-986B-1B9CF83C9896}" type="presOf" srcId="{89B63746-A6F1-4E68-A298-FB972F917159}" destId="{D9EDE68C-F60F-4715-881C-D3BE8EF8A187}" srcOrd="0" destOrd="0" presId="urn:microsoft.com/office/officeart/2005/8/layout/hierarchy3"/>
    <dgm:cxn modelId="{15A34F3E-5F2E-4A3F-86A9-4A3114C314E6}" type="presOf" srcId="{7DC732B9-B4A5-462A-B37C-9923F43B8ADA}" destId="{E4586F3D-82E1-4C90-BEC9-A1E76FFF0085}" srcOrd="0" destOrd="0" presId="urn:microsoft.com/office/officeart/2005/8/layout/hierarchy3"/>
    <dgm:cxn modelId="{4989BACB-3D8C-4F8F-B698-8BC7DC8705EB}" type="presOf" srcId="{20715468-29B4-41B3-B1F0-2AACE29BE229}" destId="{DC146455-2114-4322-A569-2B35830C57B5}" srcOrd="0" destOrd="0" presId="urn:microsoft.com/office/officeart/2005/8/layout/hierarchy3"/>
    <dgm:cxn modelId="{B6DC3DC3-7A81-4841-95C0-27D799C1734C}" type="presOf" srcId="{E13A6158-F2B5-4293-ADB0-49C616863DD5}" destId="{3AF81F92-A134-4B3B-B593-B970A57A957C}" srcOrd="0" destOrd="0" presId="urn:microsoft.com/office/officeart/2005/8/layout/hierarchy3"/>
    <dgm:cxn modelId="{5728E242-F57A-4BE8-90C5-73DE0A21B89D}" type="presOf" srcId="{3D451007-CF93-423A-84C0-2F7181008E5F}" destId="{D12E21BC-E5A7-4F36-9C95-8B27E56FBC13}" srcOrd="0" destOrd="0" presId="urn:microsoft.com/office/officeart/2005/8/layout/hierarchy3"/>
    <dgm:cxn modelId="{37ED621F-5CE1-49C1-A940-B5C48B721D38}" type="presOf" srcId="{3D451007-CF93-423A-84C0-2F7181008E5F}" destId="{90867660-01E5-4FB9-9B2E-0B1A980E1F34}" srcOrd="1" destOrd="0" presId="urn:microsoft.com/office/officeart/2005/8/layout/hierarchy3"/>
    <dgm:cxn modelId="{BEEF8BB9-3815-42E6-A988-6010471C130C}" type="presOf" srcId="{B26080BA-1384-4E4E-B441-6049672F9D1C}" destId="{D359116A-E191-46AF-A30C-68816AA21744}" srcOrd="0" destOrd="0" presId="urn:microsoft.com/office/officeart/2005/8/layout/hierarchy3"/>
    <dgm:cxn modelId="{ABF683F4-C476-45DD-9006-6583F9E6C0D8}" type="presOf" srcId="{82CEDD95-366A-4B99-B37A-99529EC90992}" destId="{C544511A-196C-4D0E-8C39-FE13B03F39D2}" srcOrd="0" destOrd="0" presId="urn:microsoft.com/office/officeart/2005/8/layout/hierarchy3"/>
    <dgm:cxn modelId="{3B018D9E-5739-4161-AC64-C5FFBFBFB892}" srcId="{129A4D24-16A3-44AA-936F-6B3A7DB6BD79}" destId="{4ED9B57F-5A0B-4764-8907-3DC42AEEA005}" srcOrd="0" destOrd="0" parTransId="{89B63746-A6F1-4E68-A298-FB972F917159}" sibTransId="{519EE34B-61BC-46D4-A547-C2BC20E8BC2C}"/>
    <dgm:cxn modelId="{DF8F458F-D0DF-447F-99E1-BB799E734236}" type="presOf" srcId="{AFD425D1-CC3D-4FE1-9268-B55FD4B6D4F4}" destId="{838C265B-90CF-4ED1-94DC-932FEE533D14}" srcOrd="0" destOrd="0" presId="urn:microsoft.com/office/officeart/2005/8/layout/hierarchy3"/>
    <dgm:cxn modelId="{AE0AFD62-C399-4A56-94FE-9CC3FC1A0CE7}" type="presOf" srcId="{CCDC9321-CF06-4511-B46B-C23759325DB8}" destId="{CFCB8EF7-FAE2-47D4-B692-4F7268F3A7C6}" srcOrd="0" destOrd="0" presId="urn:microsoft.com/office/officeart/2005/8/layout/hierarchy3"/>
    <dgm:cxn modelId="{421C9092-14A4-406B-95EE-862ED7DFDD2B}" type="presOf" srcId="{BDADC438-A704-4823-A000-4FF8FB405FD9}" destId="{AF0D1B4E-C144-420D-815E-0F1B69EAE134}" srcOrd="0" destOrd="0" presId="urn:microsoft.com/office/officeart/2005/8/layout/hierarchy3"/>
    <dgm:cxn modelId="{00FDF8FC-473B-47C6-89F5-D0F53035C1AB}" type="presOf" srcId="{9D20051A-E099-438E-8523-201B5B30F9C9}" destId="{70BBA4F4-B1AF-49F4-9D0D-6537C9BC87C8}" srcOrd="0" destOrd="0" presId="urn:microsoft.com/office/officeart/2005/8/layout/hierarchy3"/>
    <dgm:cxn modelId="{5298A2A7-467B-449B-9D5C-07F3A920E3FF}" srcId="{129A4D24-16A3-44AA-936F-6B3A7DB6BD79}" destId="{AFD425D1-CC3D-4FE1-9268-B55FD4B6D4F4}" srcOrd="2" destOrd="0" parTransId="{7DC732B9-B4A5-462A-B37C-9923F43B8ADA}" sibTransId="{3D575711-D7AD-4F7F-9918-C3034B372C22}"/>
    <dgm:cxn modelId="{E9F95FB0-2363-4E9E-A660-6FCA7F8D0077}" type="presOf" srcId="{5EDFFF9C-496A-44C8-B708-8FBB5F845E7D}" destId="{F2BA7553-E21B-4804-B3B0-590D2CA2483D}" srcOrd="0" destOrd="0" presId="urn:microsoft.com/office/officeart/2005/8/layout/hierarchy3"/>
    <dgm:cxn modelId="{7657E795-8CDA-4373-8D25-6A0BF8205C30}" type="presOf" srcId="{F29D326B-A692-4F4D-B671-9EBE99BDC05E}" destId="{9FF96C09-BF4D-4EC9-8F8D-18CA496347D9}" srcOrd="0" destOrd="0" presId="urn:microsoft.com/office/officeart/2005/8/layout/hierarchy3"/>
    <dgm:cxn modelId="{0808B188-EB42-44F6-8E4D-B1292D9057E9}" srcId="{3D8EAF2C-926A-4BBD-9009-FF13C0B48B2B}" destId="{5EDFFF9C-496A-44C8-B708-8FBB5F845E7D}" srcOrd="2" destOrd="0" parTransId="{1B621F7C-E1A9-40EF-8F5D-743F0C863C4E}" sibTransId="{0DA2D888-A42C-46FA-8785-B7EF069B4269}"/>
    <dgm:cxn modelId="{38956486-3701-46A5-97B3-DDF76FA81319}" srcId="{E13A6158-F2B5-4293-ADB0-49C616863DD5}" destId="{129A4D24-16A3-44AA-936F-6B3A7DB6BD79}" srcOrd="0" destOrd="0" parTransId="{519DE1A2-5478-4EBE-9B36-CD158702B541}" sibTransId="{6F545122-B991-4C6E-94DF-ECC309CF508A}"/>
    <dgm:cxn modelId="{A4DD7796-FFB5-4323-BBDE-F933AFAF37BA}" type="presOf" srcId="{0F4010E8-472D-43EF-8260-B1AB3EF0D904}" destId="{213F17F0-6676-4459-A1CB-3842B1C34551}" srcOrd="0" destOrd="0" presId="urn:microsoft.com/office/officeart/2005/8/layout/hierarchy3"/>
    <dgm:cxn modelId="{83FC1602-7A68-4F6E-AFFB-DCC566B150DD}" type="presOf" srcId="{E6D99485-D927-4B77-B01D-1A3B7604DB89}" destId="{26D3D78C-2BDA-4208-A1DE-508DB01B7E0C}" srcOrd="0" destOrd="0" presId="urn:microsoft.com/office/officeart/2005/8/layout/hierarchy3"/>
    <dgm:cxn modelId="{D8FAD0BC-2660-49BD-A3CB-859F45DC261F}" type="presParOf" srcId="{3AF81F92-A134-4B3B-B593-B970A57A957C}" destId="{29486D1C-FF75-490C-8EA7-BC94B60F65F2}" srcOrd="0" destOrd="0" presId="urn:microsoft.com/office/officeart/2005/8/layout/hierarchy3"/>
    <dgm:cxn modelId="{9964EC6B-F7A0-4382-B2B1-15BDCE41371C}" type="presParOf" srcId="{29486D1C-FF75-490C-8EA7-BC94B60F65F2}" destId="{23089B3F-3C42-4449-96C0-315BACD0977C}" srcOrd="0" destOrd="0" presId="urn:microsoft.com/office/officeart/2005/8/layout/hierarchy3"/>
    <dgm:cxn modelId="{7DB47DD9-E341-49AB-9A78-6858A7CE6049}" type="presParOf" srcId="{23089B3F-3C42-4449-96C0-315BACD0977C}" destId="{B07D7F0C-8145-4477-80C5-6AEE7D9ADED9}" srcOrd="0" destOrd="0" presId="urn:microsoft.com/office/officeart/2005/8/layout/hierarchy3"/>
    <dgm:cxn modelId="{DA1BF73A-C0B7-412A-A9E3-9EAF0162A551}" type="presParOf" srcId="{23089B3F-3C42-4449-96C0-315BACD0977C}" destId="{FFD7C3C0-3811-4B00-B98D-8BA693BDFA41}" srcOrd="1" destOrd="0" presId="urn:microsoft.com/office/officeart/2005/8/layout/hierarchy3"/>
    <dgm:cxn modelId="{37909359-6C6F-4181-8B74-DEAD655941B7}" type="presParOf" srcId="{29486D1C-FF75-490C-8EA7-BC94B60F65F2}" destId="{4356D4CE-F6F4-4862-95A2-869D64EFC464}" srcOrd="1" destOrd="0" presId="urn:microsoft.com/office/officeart/2005/8/layout/hierarchy3"/>
    <dgm:cxn modelId="{4D4449F9-9B27-43FF-9AAC-6419B244B231}" type="presParOf" srcId="{4356D4CE-F6F4-4862-95A2-869D64EFC464}" destId="{D9EDE68C-F60F-4715-881C-D3BE8EF8A187}" srcOrd="0" destOrd="0" presId="urn:microsoft.com/office/officeart/2005/8/layout/hierarchy3"/>
    <dgm:cxn modelId="{766A76C3-55DF-4703-BD46-F05041AA1E3E}" type="presParOf" srcId="{4356D4CE-F6F4-4862-95A2-869D64EFC464}" destId="{E8624F71-828B-49EA-AE69-BBF4F342DBB6}" srcOrd="1" destOrd="0" presId="urn:microsoft.com/office/officeart/2005/8/layout/hierarchy3"/>
    <dgm:cxn modelId="{D0ADFA2F-940B-41D4-9B8D-13286644C000}" type="presParOf" srcId="{4356D4CE-F6F4-4862-95A2-869D64EFC464}" destId="{8BB5863F-7309-4280-A125-11DB2D1F775C}" srcOrd="2" destOrd="0" presId="urn:microsoft.com/office/officeart/2005/8/layout/hierarchy3"/>
    <dgm:cxn modelId="{FAC42808-7C06-45F5-B46D-B69B0D9C72D5}" type="presParOf" srcId="{4356D4CE-F6F4-4862-95A2-869D64EFC464}" destId="{CFCB8EF7-FAE2-47D4-B692-4F7268F3A7C6}" srcOrd="3" destOrd="0" presId="urn:microsoft.com/office/officeart/2005/8/layout/hierarchy3"/>
    <dgm:cxn modelId="{9E591566-0577-483B-BD92-79BD5BF0D0C9}" type="presParOf" srcId="{4356D4CE-F6F4-4862-95A2-869D64EFC464}" destId="{E4586F3D-82E1-4C90-BEC9-A1E76FFF0085}" srcOrd="4" destOrd="0" presId="urn:microsoft.com/office/officeart/2005/8/layout/hierarchy3"/>
    <dgm:cxn modelId="{B4A9A6BF-04B5-455F-9BEF-CFB92E0AAB26}" type="presParOf" srcId="{4356D4CE-F6F4-4862-95A2-869D64EFC464}" destId="{838C265B-90CF-4ED1-94DC-932FEE533D14}" srcOrd="5" destOrd="0" presId="urn:microsoft.com/office/officeart/2005/8/layout/hierarchy3"/>
    <dgm:cxn modelId="{1FC3E7F5-43AC-42CA-980C-B36B3631E38E}" type="presParOf" srcId="{4356D4CE-F6F4-4862-95A2-869D64EFC464}" destId="{7AA3D688-820A-4CAA-AF39-1C16C35845B4}" srcOrd="6" destOrd="0" presId="urn:microsoft.com/office/officeart/2005/8/layout/hierarchy3"/>
    <dgm:cxn modelId="{5E1152B9-A3D5-4FB6-8208-602D494929A5}" type="presParOf" srcId="{4356D4CE-F6F4-4862-95A2-869D64EFC464}" destId="{87C3B9AC-DA63-4F3E-88D0-CD6FF521CACB}" srcOrd="7" destOrd="0" presId="urn:microsoft.com/office/officeart/2005/8/layout/hierarchy3"/>
    <dgm:cxn modelId="{17633737-3401-487F-A201-39F16A14E87E}" type="presParOf" srcId="{4356D4CE-F6F4-4862-95A2-869D64EFC464}" destId="{BE09000E-AB8C-4BB2-9573-624CB9400BC4}" srcOrd="8" destOrd="0" presId="urn:microsoft.com/office/officeart/2005/8/layout/hierarchy3"/>
    <dgm:cxn modelId="{A4A82E6A-FA1B-4672-B5AE-827E9CBC4E3B}" type="presParOf" srcId="{4356D4CE-F6F4-4862-95A2-869D64EFC464}" destId="{99986F50-C3D2-49F7-B2DE-653287CA46F8}" srcOrd="9" destOrd="0" presId="urn:microsoft.com/office/officeart/2005/8/layout/hierarchy3"/>
    <dgm:cxn modelId="{AF575A37-7F4C-4DBB-B73E-50B039003ADC}" type="presParOf" srcId="{3AF81F92-A134-4B3B-B593-B970A57A957C}" destId="{8FD8A629-1F27-49AE-871D-45A6F4512552}" srcOrd="1" destOrd="0" presId="urn:microsoft.com/office/officeart/2005/8/layout/hierarchy3"/>
    <dgm:cxn modelId="{145320ED-AB6E-4106-96F5-D8F5F667640C}" type="presParOf" srcId="{8FD8A629-1F27-49AE-871D-45A6F4512552}" destId="{1EC71CA0-7435-412C-8B8B-0F6B1AF6B812}" srcOrd="0" destOrd="0" presId="urn:microsoft.com/office/officeart/2005/8/layout/hierarchy3"/>
    <dgm:cxn modelId="{0F969B25-E433-4AE4-89ED-89079B3A833E}" type="presParOf" srcId="{1EC71CA0-7435-412C-8B8B-0F6B1AF6B812}" destId="{5CA13E63-00A0-42FC-9597-B812D1D8CF9D}" srcOrd="0" destOrd="0" presId="urn:microsoft.com/office/officeart/2005/8/layout/hierarchy3"/>
    <dgm:cxn modelId="{7FA087CF-117E-4B38-A265-1864CF48DFDD}" type="presParOf" srcId="{1EC71CA0-7435-412C-8B8B-0F6B1AF6B812}" destId="{A9DBC9C2-729A-427C-A1B6-7D5B08518CFC}" srcOrd="1" destOrd="0" presId="urn:microsoft.com/office/officeart/2005/8/layout/hierarchy3"/>
    <dgm:cxn modelId="{C3AFD59E-E361-49CA-A14B-BB11FB631AD4}" type="presParOf" srcId="{8FD8A629-1F27-49AE-871D-45A6F4512552}" destId="{BE6778EB-F9AE-48B5-BF83-C56FF1FB4A69}" srcOrd="1" destOrd="0" presId="urn:microsoft.com/office/officeart/2005/8/layout/hierarchy3"/>
    <dgm:cxn modelId="{DA230D7B-9248-47A4-A1C6-51D46DAFB2A0}" type="presParOf" srcId="{BE6778EB-F9AE-48B5-BF83-C56FF1FB4A69}" destId="{B37057A6-9D9C-4C00-A3B1-FC6683C9D888}" srcOrd="0" destOrd="0" presId="urn:microsoft.com/office/officeart/2005/8/layout/hierarchy3"/>
    <dgm:cxn modelId="{D2F15D15-09D8-42DD-BB62-575C465AAB23}" type="presParOf" srcId="{BE6778EB-F9AE-48B5-BF83-C56FF1FB4A69}" destId="{70BBA4F4-B1AF-49F4-9D0D-6537C9BC87C8}" srcOrd="1" destOrd="0" presId="urn:microsoft.com/office/officeart/2005/8/layout/hierarchy3"/>
    <dgm:cxn modelId="{99280696-1084-4DFE-BE68-9AB1DB449D40}" type="presParOf" srcId="{BE6778EB-F9AE-48B5-BF83-C56FF1FB4A69}" destId="{F7312A0D-EF0E-4131-8485-E6F9A10CCD2A}" srcOrd="2" destOrd="0" presId="urn:microsoft.com/office/officeart/2005/8/layout/hierarchy3"/>
    <dgm:cxn modelId="{E0A438CB-B8E8-4AC9-A5C1-B8204CF02B11}" type="presParOf" srcId="{BE6778EB-F9AE-48B5-BF83-C56FF1FB4A69}" destId="{2D059472-66CC-4227-81C1-C87773F0AADD}" srcOrd="3" destOrd="0" presId="urn:microsoft.com/office/officeart/2005/8/layout/hierarchy3"/>
    <dgm:cxn modelId="{D3B23437-142A-493E-A2A0-D08F7DAB4C56}" type="presParOf" srcId="{BE6778EB-F9AE-48B5-BF83-C56FF1FB4A69}" destId="{6D7D9CE8-1E69-4BF7-B274-15D2CFF5DD0C}" srcOrd="4" destOrd="0" presId="urn:microsoft.com/office/officeart/2005/8/layout/hierarchy3"/>
    <dgm:cxn modelId="{7FACFA89-B824-4CC0-B327-AE184580AABD}" type="presParOf" srcId="{BE6778EB-F9AE-48B5-BF83-C56FF1FB4A69}" destId="{F2BA7553-E21B-4804-B3B0-590D2CA2483D}" srcOrd="5" destOrd="0" presId="urn:microsoft.com/office/officeart/2005/8/layout/hierarchy3"/>
    <dgm:cxn modelId="{3062E709-7A3C-4F51-9CC6-C08D2F8D2A40}" type="presParOf" srcId="{BE6778EB-F9AE-48B5-BF83-C56FF1FB4A69}" destId="{C544511A-196C-4D0E-8C39-FE13B03F39D2}" srcOrd="6" destOrd="0" presId="urn:microsoft.com/office/officeart/2005/8/layout/hierarchy3"/>
    <dgm:cxn modelId="{8DD4BE4E-6368-4775-9849-851B6E01C084}" type="presParOf" srcId="{BE6778EB-F9AE-48B5-BF83-C56FF1FB4A69}" destId="{D359116A-E191-46AF-A30C-68816AA21744}" srcOrd="7" destOrd="0" presId="urn:microsoft.com/office/officeart/2005/8/layout/hierarchy3"/>
    <dgm:cxn modelId="{F8E306AD-C8A8-4D60-97B0-D4A109FABF76}" type="presParOf" srcId="{BE6778EB-F9AE-48B5-BF83-C56FF1FB4A69}" destId="{AED7C46D-BE21-48DB-B386-DCCB2F7D8DD7}" srcOrd="8" destOrd="0" presId="urn:microsoft.com/office/officeart/2005/8/layout/hierarchy3"/>
    <dgm:cxn modelId="{E82F9C10-F725-4E7D-AED8-54BD368101FF}" type="presParOf" srcId="{BE6778EB-F9AE-48B5-BF83-C56FF1FB4A69}" destId="{213F17F0-6676-4459-A1CB-3842B1C34551}" srcOrd="9" destOrd="0" presId="urn:microsoft.com/office/officeart/2005/8/layout/hierarchy3"/>
    <dgm:cxn modelId="{2567473F-DC03-4E46-940C-D1F1B6C22FBE}" type="presParOf" srcId="{3AF81F92-A134-4B3B-B593-B970A57A957C}" destId="{886D2CF7-3C0D-4522-9BA8-CAA372E68BBC}" srcOrd="2" destOrd="0" presId="urn:microsoft.com/office/officeart/2005/8/layout/hierarchy3"/>
    <dgm:cxn modelId="{63FC7C68-4270-48A7-938F-13C4DA58AA0F}" type="presParOf" srcId="{886D2CF7-3C0D-4522-9BA8-CAA372E68BBC}" destId="{5C00BA09-EB72-4761-B481-32BDC4CE5106}" srcOrd="0" destOrd="0" presId="urn:microsoft.com/office/officeart/2005/8/layout/hierarchy3"/>
    <dgm:cxn modelId="{1E245814-A2EA-44EE-9EA4-6E6EE2EFBFA6}" type="presParOf" srcId="{5C00BA09-EB72-4761-B481-32BDC4CE5106}" destId="{D12E21BC-E5A7-4F36-9C95-8B27E56FBC13}" srcOrd="0" destOrd="0" presId="urn:microsoft.com/office/officeart/2005/8/layout/hierarchy3"/>
    <dgm:cxn modelId="{6BC32D94-C6A0-4B1E-AC06-B6DE12001AED}" type="presParOf" srcId="{5C00BA09-EB72-4761-B481-32BDC4CE5106}" destId="{90867660-01E5-4FB9-9B2E-0B1A980E1F34}" srcOrd="1" destOrd="0" presId="urn:microsoft.com/office/officeart/2005/8/layout/hierarchy3"/>
    <dgm:cxn modelId="{FDA8190E-5EF1-44ED-92CF-47218C07FBDA}" type="presParOf" srcId="{886D2CF7-3C0D-4522-9BA8-CAA372E68BBC}" destId="{207DEA86-46E9-4773-923C-0BCCD3230EE2}" srcOrd="1" destOrd="0" presId="urn:microsoft.com/office/officeart/2005/8/layout/hierarchy3"/>
    <dgm:cxn modelId="{002C4086-C63F-4D5F-ACA8-AB8A341AA4F1}" type="presParOf" srcId="{207DEA86-46E9-4773-923C-0BCCD3230EE2}" destId="{26D3D78C-2BDA-4208-A1DE-508DB01B7E0C}" srcOrd="0" destOrd="0" presId="urn:microsoft.com/office/officeart/2005/8/layout/hierarchy3"/>
    <dgm:cxn modelId="{510EA415-8C08-48CC-9A48-B25AFB934A3A}" type="presParOf" srcId="{207DEA86-46E9-4773-923C-0BCCD3230EE2}" destId="{AF0D1B4E-C144-420D-815E-0F1B69EAE134}" srcOrd="1" destOrd="0" presId="urn:microsoft.com/office/officeart/2005/8/layout/hierarchy3"/>
    <dgm:cxn modelId="{87186585-4B2E-45CE-A2B8-29129F22B2D9}" type="presParOf" srcId="{207DEA86-46E9-4773-923C-0BCCD3230EE2}" destId="{9FF96C09-BF4D-4EC9-8F8D-18CA496347D9}" srcOrd="2" destOrd="0" presId="urn:microsoft.com/office/officeart/2005/8/layout/hierarchy3"/>
    <dgm:cxn modelId="{8AC8E024-E750-4D21-9520-5E35D49187C7}" type="presParOf" srcId="{207DEA86-46E9-4773-923C-0BCCD3230EE2}" destId="{7999946E-D196-4C45-96A3-81C45BC9E0ED}" srcOrd="3" destOrd="0" presId="urn:microsoft.com/office/officeart/2005/8/layout/hierarchy3"/>
    <dgm:cxn modelId="{6299CCF2-AE09-4776-89D7-BA8A87C80719}" type="presParOf" srcId="{207DEA86-46E9-4773-923C-0BCCD3230EE2}" destId="{8C059851-1BD9-4B6A-BD43-2BB3BFA287F6}" srcOrd="4" destOrd="0" presId="urn:microsoft.com/office/officeart/2005/8/layout/hierarchy3"/>
    <dgm:cxn modelId="{47FF7318-1FD2-498F-8711-460C83272672}" type="presParOf" srcId="{207DEA86-46E9-4773-923C-0BCCD3230EE2}" destId="{DC146455-2114-4322-A569-2B35830C57B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7DCDBA-800D-4C63-A184-16A9FE34F32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4F1484-80D2-46D4-92F2-38518A9A8EB6}">
      <dgm:prSet phldrT="[Текст]" custT="1"/>
      <dgm:spPr/>
      <dgm:t>
        <a:bodyPr/>
        <a:lstStyle/>
        <a:p>
          <a:r>
            <a:rPr lang="uk-UA" sz="1800" b="1" dirty="0" smtClean="0"/>
            <a:t>За наявністю матеріальної вигоди </a:t>
          </a:r>
          <a:endParaRPr lang="ru-RU" sz="1800" dirty="0"/>
        </a:p>
      </dgm:t>
    </dgm:pt>
    <dgm:pt modelId="{CD02018A-2422-4A8F-A70A-CF3566589650}" type="parTrans" cxnId="{0C21A0D8-C6BE-416D-9335-15C8AEB97354}">
      <dgm:prSet/>
      <dgm:spPr/>
      <dgm:t>
        <a:bodyPr/>
        <a:lstStyle/>
        <a:p>
          <a:endParaRPr lang="ru-RU" sz="1800"/>
        </a:p>
      </dgm:t>
    </dgm:pt>
    <dgm:pt modelId="{B902FE20-C1CD-4F0C-9FA5-3D3B8F18FC0B}" type="sibTrans" cxnId="{0C21A0D8-C6BE-416D-9335-15C8AEB97354}">
      <dgm:prSet/>
      <dgm:spPr/>
      <dgm:t>
        <a:bodyPr/>
        <a:lstStyle/>
        <a:p>
          <a:endParaRPr lang="ru-RU" sz="1800"/>
        </a:p>
      </dgm:t>
    </dgm:pt>
    <dgm:pt modelId="{DF474D25-A2C6-431C-928C-06969FB29ECE}">
      <dgm:prSet phldrT="[Текст]" custT="1"/>
      <dgm:spPr/>
      <dgm:t>
        <a:bodyPr/>
        <a:lstStyle/>
        <a:p>
          <a:r>
            <a:rPr lang="uk-UA" sz="1800" dirty="0" smtClean="0"/>
            <a:t>що не приносять пряму матеріальну вигоду тому, хто розробив (встановив) шкідливу програму:</a:t>
          </a:r>
          <a:endParaRPr lang="ru-RU" sz="1800" dirty="0"/>
        </a:p>
      </dgm:t>
    </dgm:pt>
    <dgm:pt modelId="{AC61057F-BE20-4A15-9F3F-7AF1E44618EE}" type="parTrans" cxnId="{CAC6FE15-15C2-4199-9534-B9097877781A}">
      <dgm:prSet/>
      <dgm:spPr/>
      <dgm:t>
        <a:bodyPr/>
        <a:lstStyle/>
        <a:p>
          <a:endParaRPr lang="ru-RU" sz="1800"/>
        </a:p>
      </dgm:t>
    </dgm:pt>
    <dgm:pt modelId="{1EEF4CFF-10FF-4B36-9FCA-7B530F3F7E23}" type="sibTrans" cxnId="{CAC6FE15-15C2-4199-9534-B9097877781A}">
      <dgm:prSet/>
      <dgm:spPr/>
      <dgm:t>
        <a:bodyPr/>
        <a:lstStyle/>
        <a:p>
          <a:endParaRPr lang="ru-RU" sz="1800"/>
        </a:p>
      </dgm:t>
    </dgm:pt>
    <dgm:pt modelId="{DEA1892D-8106-4CC9-B08D-6AE954CFB5E0}">
      <dgm:prSet phldrT="[Текст]" custT="1"/>
      <dgm:spPr/>
      <dgm:t>
        <a:bodyPr/>
        <a:lstStyle/>
        <a:p>
          <a:r>
            <a:rPr lang="uk-UA" sz="1800" dirty="0" smtClean="0"/>
            <a:t>жарт</a:t>
          </a:r>
          <a:endParaRPr lang="ru-RU" sz="1800" dirty="0"/>
        </a:p>
      </dgm:t>
    </dgm:pt>
    <dgm:pt modelId="{19F82E7D-4729-453A-A639-AF361311F15B}" type="parTrans" cxnId="{B0074619-464D-4D6B-92A1-7E6CEFC07755}">
      <dgm:prSet/>
      <dgm:spPr/>
      <dgm:t>
        <a:bodyPr/>
        <a:lstStyle/>
        <a:p>
          <a:endParaRPr lang="ru-RU" sz="1800"/>
        </a:p>
      </dgm:t>
    </dgm:pt>
    <dgm:pt modelId="{8653D519-5137-43FD-A8D8-E7C8033E3065}" type="sibTrans" cxnId="{B0074619-464D-4D6B-92A1-7E6CEFC07755}">
      <dgm:prSet/>
      <dgm:spPr/>
      <dgm:t>
        <a:bodyPr/>
        <a:lstStyle/>
        <a:p>
          <a:endParaRPr lang="ru-RU" sz="1800"/>
        </a:p>
      </dgm:t>
    </dgm:pt>
    <dgm:pt modelId="{415CC672-E2E9-4A0C-9675-63364F04D385}">
      <dgm:prSet phldrT="[Текст]" custT="1"/>
      <dgm:spPr/>
      <dgm:t>
        <a:bodyPr/>
        <a:lstStyle/>
        <a:p>
          <a:r>
            <a:rPr lang="uk-UA" sz="1800" dirty="0" smtClean="0"/>
            <a:t>Самоствердження, прагнення довести свою кваліфікацію </a:t>
          </a:r>
          <a:endParaRPr lang="ru-RU" sz="1800" dirty="0"/>
        </a:p>
      </dgm:t>
    </dgm:pt>
    <dgm:pt modelId="{0A468FFA-323B-45F3-8D53-5332A67C3912}" type="parTrans" cxnId="{F6F39ADA-8848-4BE8-84B3-C8228705982C}">
      <dgm:prSet/>
      <dgm:spPr/>
      <dgm:t>
        <a:bodyPr/>
        <a:lstStyle/>
        <a:p>
          <a:endParaRPr lang="ru-RU" sz="1800"/>
        </a:p>
      </dgm:t>
    </dgm:pt>
    <dgm:pt modelId="{EE489F5B-876E-42FA-96C2-9EE0E8A06473}" type="sibTrans" cxnId="{F6F39ADA-8848-4BE8-84B3-C8228705982C}">
      <dgm:prSet/>
      <dgm:spPr/>
      <dgm:t>
        <a:bodyPr/>
        <a:lstStyle/>
        <a:p>
          <a:endParaRPr lang="ru-RU" sz="1800"/>
        </a:p>
      </dgm:t>
    </dgm:pt>
    <dgm:pt modelId="{E3692C70-7FCD-4307-9E41-C02D181BC668}">
      <dgm:prSet phldrT="[Текст]" custT="1"/>
      <dgm:spPr/>
      <dgm:t>
        <a:bodyPr/>
        <a:lstStyle/>
        <a:p>
          <a:r>
            <a:rPr lang="uk-UA" sz="1800" dirty="0" smtClean="0"/>
            <a:t>що приносять пряму матеріальну вигоду зловмисникові:</a:t>
          </a:r>
          <a:endParaRPr lang="ru-RU" sz="1800" dirty="0"/>
        </a:p>
      </dgm:t>
    </dgm:pt>
    <dgm:pt modelId="{D486660E-EF73-4479-81E2-57E1BDDA7D2F}" type="parTrans" cxnId="{93DDE71E-1A77-4B86-BA77-F7907131E189}">
      <dgm:prSet/>
      <dgm:spPr/>
      <dgm:t>
        <a:bodyPr/>
        <a:lstStyle/>
        <a:p>
          <a:endParaRPr lang="ru-RU" sz="1800"/>
        </a:p>
      </dgm:t>
    </dgm:pt>
    <dgm:pt modelId="{98278D18-9784-4CA8-A3D8-8FF47457D56A}" type="sibTrans" cxnId="{93DDE71E-1A77-4B86-BA77-F7907131E189}">
      <dgm:prSet/>
      <dgm:spPr/>
      <dgm:t>
        <a:bodyPr/>
        <a:lstStyle/>
        <a:p>
          <a:endParaRPr lang="ru-RU" sz="1800"/>
        </a:p>
      </dgm:t>
    </dgm:pt>
    <dgm:pt modelId="{718756C0-7A5A-4FC0-82D4-4FE3D24B6964}">
      <dgm:prSet phldrT="[Текст]" custT="1"/>
      <dgm:spPr/>
      <dgm:t>
        <a:bodyPr/>
        <a:lstStyle/>
        <a:p>
          <a:r>
            <a:rPr lang="uk-UA" sz="1800" dirty="0" smtClean="0"/>
            <a:t>крадіжка</a:t>
          </a:r>
          <a:r>
            <a:rPr lang="uk-UA" sz="1800" b="0" u="none" dirty="0" smtClean="0"/>
            <a:t> </a:t>
          </a:r>
          <a:r>
            <a:rPr lang="uk-UA" sz="1800" b="0" u="none" dirty="0" smtClean="0">
              <a:hlinkClick xmlns:r="http://schemas.openxmlformats.org/officeDocument/2006/relationships" r:id="rId1" tooltip="Конфіденційна інформація"/>
            </a:rPr>
            <a:t>конфіденційної інформації</a:t>
          </a:r>
          <a:r>
            <a:rPr lang="uk-UA" sz="1800" dirty="0" smtClean="0"/>
            <a:t>, доступу до систем банк-клієнт, отримання PIN кодів кредитних карток тощо</a:t>
          </a:r>
          <a:endParaRPr lang="ru-RU" sz="1800" dirty="0"/>
        </a:p>
      </dgm:t>
    </dgm:pt>
    <dgm:pt modelId="{DF3C1A34-7B87-478F-8A1E-CA672C7353F6}" type="parTrans" cxnId="{2F75D971-84E2-4E2F-B94A-B19AE0EE846E}">
      <dgm:prSet/>
      <dgm:spPr/>
      <dgm:t>
        <a:bodyPr/>
        <a:lstStyle/>
        <a:p>
          <a:endParaRPr lang="ru-RU" sz="1800"/>
        </a:p>
      </dgm:t>
    </dgm:pt>
    <dgm:pt modelId="{832BC611-6B84-4976-864F-2C76AFD0048D}" type="sibTrans" cxnId="{2F75D971-84E2-4E2F-B94A-B19AE0EE846E}">
      <dgm:prSet/>
      <dgm:spPr/>
      <dgm:t>
        <a:bodyPr/>
        <a:lstStyle/>
        <a:p>
          <a:endParaRPr lang="ru-RU" sz="1800"/>
        </a:p>
      </dgm:t>
    </dgm:pt>
    <dgm:pt modelId="{7D19C997-03AC-4796-912B-A2A2F5197C8E}">
      <dgm:prSet custT="1"/>
      <dgm:spPr/>
      <dgm:t>
        <a:bodyPr/>
        <a:lstStyle/>
        <a:p>
          <a:r>
            <a:rPr lang="uk-UA" sz="1800" dirty="0" smtClean="0"/>
            <a:t>хуліганство</a:t>
          </a:r>
          <a:endParaRPr lang="ru-RU" sz="1800" dirty="0"/>
        </a:p>
      </dgm:t>
    </dgm:pt>
    <dgm:pt modelId="{E45B92CA-87F0-475C-8AC9-0944668C3B95}" type="parTrans" cxnId="{DB66E66D-BC87-4863-8986-FB29EEF28C8B}">
      <dgm:prSet/>
      <dgm:spPr/>
      <dgm:t>
        <a:bodyPr/>
        <a:lstStyle/>
        <a:p>
          <a:endParaRPr lang="ru-RU" sz="1800"/>
        </a:p>
      </dgm:t>
    </dgm:pt>
    <dgm:pt modelId="{D7315E91-FF3C-4644-A750-9ADFC2989CED}" type="sibTrans" cxnId="{DB66E66D-BC87-4863-8986-FB29EEF28C8B}">
      <dgm:prSet/>
      <dgm:spPr/>
      <dgm:t>
        <a:bodyPr/>
        <a:lstStyle/>
        <a:p>
          <a:endParaRPr lang="ru-RU" sz="1800"/>
        </a:p>
      </dgm:t>
    </dgm:pt>
    <dgm:pt modelId="{FC6CACBF-4CDA-4D65-B58B-62C705B7C3E8}">
      <dgm:prSet custT="1"/>
      <dgm:spPr/>
      <dgm:t>
        <a:bodyPr/>
        <a:lstStyle/>
        <a:p>
          <a:r>
            <a:rPr lang="uk-UA" sz="1800" dirty="0" smtClean="0"/>
            <a:t>отримання контролю над віддаленими комп'ютерними системами з метою розповсюдження спаму з численних комп'ютерів-зомбі</a:t>
          </a:r>
          <a:endParaRPr lang="ru-RU" sz="1800" dirty="0"/>
        </a:p>
      </dgm:t>
    </dgm:pt>
    <dgm:pt modelId="{F76951D5-933F-47A3-9F68-E8DA32DCE63E}" type="parTrans" cxnId="{5931A03B-349A-48C1-BB33-AC733C50DE6D}">
      <dgm:prSet/>
      <dgm:spPr/>
      <dgm:t>
        <a:bodyPr/>
        <a:lstStyle/>
        <a:p>
          <a:endParaRPr lang="ru-RU" sz="1800"/>
        </a:p>
      </dgm:t>
    </dgm:pt>
    <dgm:pt modelId="{488524D0-7073-46BE-AEB9-AC83363CC774}" type="sibTrans" cxnId="{5931A03B-349A-48C1-BB33-AC733C50DE6D}">
      <dgm:prSet/>
      <dgm:spPr/>
      <dgm:t>
        <a:bodyPr/>
        <a:lstStyle/>
        <a:p>
          <a:endParaRPr lang="ru-RU" sz="1800"/>
        </a:p>
      </dgm:t>
    </dgm:pt>
    <dgm:pt modelId="{0239C5EC-A6E0-4876-9E35-4081E1ECC015}" type="pres">
      <dgm:prSet presAssocID="{687DCDBA-800D-4C63-A184-16A9FE34F32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9F74369-9120-4C2E-BF70-24553B5DD6E4}" type="pres">
      <dgm:prSet presAssocID="{424F1484-80D2-46D4-92F2-38518A9A8EB6}" presName="hierRoot1" presStyleCnt="0"/>
      <dgm:spPr/>
    </dgm:pt>
    <dgm:pt modelId="{4252ECCF-F2B3-4746-963D-917B8FFDEC92}" type="pres">
      <dgm:prSet presAssocID="{424F1484-80D2-46D4-92F2-38518A9A8EB6}" presName="composite" presStyleCnt="0"/>
      <dgm:spPr/>
    </dgm:pt>
    <dgm:pt modelId="{4C9EC60B-622B-46FD-A065-1804586F6DF7}" type="pres">
      <dgm:prSet presAssocID="{424F1484-80D2-46D4-92F2-38518A9A8EB6}" presName="background" presStyleLbl="node0" presStyleIdx="0" presStyleCnt="1"/>
      <dgm:spPr/>
    </dgm:pt>
    <dgm:pt modelId="{D6AD4A07-AF20-4D2B-A0E2-3836E2DD9486}" type="pres">
      <dgm:prSet presAssocID="{424F1484-80D2-46D4-92F2-38518A9A8EB6}" presName="text" presStyleLbl="fgAcc0" presStyleIdx="0" presStyleCnt="1" custScaleX="143411" custScaleY="564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25C980-8FEF-463F-8398-68998E0480D0}" type="pres">
      <dgm:prSet presAssocID="{424F1484-80D2-46D4-92F2-38518A9A8EB6}" presName="hierChild2" presStyleCnt="0"/>
      <dgm:spPr/>
    </dgm:pt>
    <dgm:pt modelId="{32284ABB-288A-4896-9441-7F1C80219095}" type="pres">
      <dgm:prSet presAssocID="{AC61057F-BE20-4A15-9F3F-7AF1E44618EE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55F1AD1-9AED-4812-98AE-8686C91333A6}" type="pres">
      <dgm:prSet presAssocID="{DF474D25-A2C6-431C-928C-06969FB29ECE}" presName="hierRoot2" presStyleCnt="0"/>
      <dgm:spPr/>
    </dgm:pt>
    <dgm:pt modelId="{C01C4B0F-8773-4AE2-B32A-4748B7D34631}" type="pres">
      <dgm:prSet presAssocID="{DF474D25-A2C6-431C-928C-06969FB29ECE}" presName="composite2" presStyleCnt="0"/>
      <dgm:spPr/>
    </dgm:pt>
    <dgm:pt modelId="{F60C0FE2-5187-4381-80CE-B3E820181C88}" type="pres">
      <dgm:prSet presAssocID="{DF474D25-A2C6-431C-928C-06969FB29ECE}" presName="background2" presStyleLbl="node2" presStyleIdx="0" presStyleCnt="2"/>
      <dgm:spPr/>
    </dgm:pt>
    <dgm:pt modelId="{88E2A901-5E6C-44D1-82F6-2436519156E8}" type="pres">
      <dgm:prSet presAssocID="{DF474D25-A2C6-431C-928C-06969FB29ECE}" presName="text2" presStyleLbl="fgAcc2" presStyleIdx="0" presStyleCnt="2" custScaleX="195511" custScaleY="828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6D54BE-38D5-4CD4-AAC5-35FD6E01D312}" type="pres">
      <dgm:prSet presAssocID="{DF474D25-A2C6-431C-928C-06969FB29ECE}" presName="hierChild3" presStyleCnt="0"/>
      <dgm:spPr/>
    </dgm:pt>
    <dgm:pt modelId="{F42956B1-2305-4209-B437-F70FA8811E28}" type="pres">
      <dgm:prSet presAssocID="{19F82E7D-4729-453A-A639-AF361311F15B}" presName="Name17" presStyleLbl="parChTrans1D3" presStyleIdx="0" presStyleCnt="5"/>
      <dgm:spPr/>
      <dgm:t>
        <a:bodyPr/>
        <a:lstStyle/>
        <a:p>
          <a:endParaRPr lang="ru-RU"/>
        </a:p>
      </dgm:t>
    </dgm:pt>
    <dgm:pt modelId="{FA0E3048-F229-4605-BFB8-07B3EA233AF9}" type="pres">
      <dgm:prSet presAssocID="{DEA1892D-8106-4CC9-B08D-6AE954CFB5E0}" presName="hierRoot3" presStyleCnt="0"/>
      <dgm:spPr/>
    </dgm:pt>
    <dgm:pt modelId="{243F151A-F35C-43C1-B52A-F29AFF0FEA7C}" type="pres">
      <dgm:prSet presAssocID="{DEA1892D-8106-4CC9-B08D-6AE954CFB5E0}" presName="composite3" presStyleCnt="0"/>
      <dgm:spPr/>
    </dgm:pt>
    <dgm:pt modelId="{377C68C7-E412-44ED-A5AC-9B98221600C8}" type="pres">
      <dgm:prSet presAssocID="{DEA1892D-8106-4CC9-B08D-6AE954CFB5E0}" presName="background3" presStyleLbl="node3" presStyleIdx="0" presStyleCnt="5"/>
      <dgm:spPr/>
    </dgm:pt>
    <dgm:pt modelId="{6FBAAEB1-B815-4D37-8B95-81D50518953A}" type="pres">
      <dgm:prSet presAssocID="{DEA1892D-8106-4CC9-B08D-6AE954CFB5E0}" presName="text3" presStyleLbl="fgAcc3" presStyleIdx="0" presStyleCnt="5" custScaleX="516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3A5AE1-7858-4DAA-9E0E-9902CB74C532}" type="pres">
      <dgm:prSet presAssocID="{DEA1892D-8106-4CC9-B08D-6AE954CFB5E0}" presName="hierChild4" presStyleCnt="0"/>
      <dgm:spPr/>
    </dgm:pt>
    <dgm:pt modelId="{0513B0E8-A131-4A9C-B0B6-66BAFF70038F}" type="pres">
      <dgm:prSet presAssocID="{E45B92CA-87F0-475C-8AC9-0944668C3B95}" presName="Name17" presStyleLbl="parChTrans1D3" presStyleIdx="1" presStyleCnt="5"/>
      <dgm:spPr/>
      <dgm:t>
        <a:bodyPr/>
        <a:lstStyle/>
        <a:p>
          <a:endParaRPr lang="ru-RU"/>
        </a:p>
      </dgm:t>
    </dgm:pt>
    <dgm:pt modelId="{3C34C11C-38A2-41CF-9E29-FA5E0ABFB308}" type="pres">
      <dgm:prSet presAssocID="{7D19C997-03AC-4796-912B-A2A2F5197C8E}" presName="hierRoot3" presStyleCnt="0"/>
      <dgm:spPr/>
    </dgm:pt>
    <dgm:pt modelId="{4F64F6D9-2117-4762-AE25-ECE194A0A8D4}" type="pres">
      <dgm:prSet presAssocID="{7D19C997-03AC-4796-912B-A2A2F5197C8E}" presName="composite3" presStyleCnt="0"/>
      <dgm:spPr/>
    </dgm:pt>
    <dgm:pt modelId="{4122B766-BFAC-4E76-97DB-A09E44DADE49}" type="pres">
      <dgm:prSet presAssocID="{7D19C997-03AC-4796-912B-A2A2F5197C8E}" presName="background3" presStyleLbl="node3" presStyleIdx="1" presStyleCnt="5"/>
      <dgm:spPr/>
    </dgm:pt>
    <dgm:pt modelId="{60BD897A-9C90-45E8-926E-F42BB8D34A02}" type="pres">
      <dgm:prSet presAssocID="{7D19C997-03AC-4796-912B-A2A2F5197C8E}" presName="text3" presStyleLbl="fgAcc3" presStyleIdx="1" presStyleCnt="5" custScaleX="892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6C494A-6490-48BE-BFFC-0FBD3A0A1831}" type="pres">
      <dgm:prSet presAssocID="{7D19C997-03AC-4796-912B-A2A2F5197C8E}" presName="hierChild4" presStyleCnt="0"/>
      <dgm:spPr/>
    </dgm:pt>
    <dgm:pt modelId="{B09FE25B-55E0-48F5-B098-86006085C1AD}" type="pres">
      <dgm:prSet presAssocID="{0A468FFA-323B-45F3-8D53-5332A67C3912}" presName="Name17" presStyleLbl="parChTrans1D3" presStyleIdx="2" presStyleCnt="5"/>
      <dgm:spPr/>
      <dgm:t>
        <a:bodyPr/>
        <a:lstStyle/>
        <a:p>
          <a:endParaRPr lang="ru-RU"/>
        </a:p>
      </dgm:t>
    </dgm:pt>
    <dgm:pt modelId="{D91BF240-A90B-4888-87EA-5EAAEC06535B}" type="pres">
      <dgm:prSet presAssocID="{415CC672-E2E9-4A0C-9675-63364F04D385}" presName="hierRoot3" presStyleCnt="0"/>
      <dgm:spPr/>
    </dgm:pt>
    <dgm:pt modelId="{ED76350C-220B-4EEC-B2D5-634AD0F1FF55}" type="pres">
      <dgm:prSet presAssocID="{415CC672-E2E9-4A0C-9675-63364F04D385}" presName="composite3" presStyleCnt="0"/>
      <dgm:spPr/>
    </dgm:pt>
    <dgm:pt modelId="{762AEC3E-19BD-4714-8E3B-49361EE08F7C}" type="pres">
      <dgm:prSet presAssocID="{415CC672-E2E9-4A0C-9675-63364F04D385}" presName="background3" presStyleLbl="node3" presStyleIdx="2" presStyleCnt="5"/>
      <dgm:spPr/>
    </dgm:pt>
    <dgm:pt modelId="{1D13E3DC-7607-4F59-944D-D16EBAFC3E05}" type="pres">
      <dgm:prSet presAssocID="{415CC672-E2E9-4A0C-9675-63364F04D385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2BA05F-EF50-493F-82B7-91CDB47639F2}" type="pres">
      <dgm:prSet presAssocID="{415CC672-E2E9-4A0C-9675-63364F04D385}" presName="hierChild4" presStyleCnt="0"/>
      <dgm:spPr/>
    </dgm:pt>
    <dgm:pt modelId="{2400202F-5877-491C-BDF1-C9FF2BBD398B}" type="pres">
      <dgm:prSet presAssocID="{D486660E-EF73-4479-81E2-57E1BDDA7D2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95CB9D2-F51D-4B94-8EF4-3AA696CEECA0}" type="pres">
      <dgm:prSet presAssocID="{E3692C70-7FCD-4307-9E41-C02D181BC668}" presName="hierRoot2" presStyleCnt="0"/>
      <dgm:spPr/>
    </dgm:pt>
    <dgm:pt modelId="{FE25F1B1-6043-4AC0-89C5-CBA2876A9FD6}" type="pres">
      <dgm:prSet presAssocID="{E3692C70-7FCD-4307-9E41-C02D181BC668}" presName="composite2" presStyleCnt="0"/>
      <dgm:spPr/>
    </dgm:pt>
    <dgm:pt modelId="{6E1738E0-C8BE-4F9F-9A23-C638F8D6701B}" type="pres">
      <dgm:prSet presAssocID="{E3692C70-7FCD-4307-9E41-C02D181BC668}" presName="background2" presStyleLbl="node2" presStyleIdx="1" presStyleCnt="2"/>
      <dgm:spPr/>
    </dgm:pt>
    <dgm:pt modelId="{80E4B36E-27EF-4A8E-A4F8-22AE0ADFE9A2}" type="pres">
      <dgm:prSet presAssocID="{E3692C70-7FCD-4307-9E41-C02D181BC668}" presName="text2" presStyleLbl="fgAcc2" presStyleIdx="1" presStyleCnt="2" custScaleX="179475" custScaleY="781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FA4B73-F554-4A1C-B118-6EAB6D424260}" type="pres">
      <dgm:prSet presAssocID="{E3692C70-7FCD-4307-9E41-C02D181BC668}" presName="hierChild3" presStyleCnt="0"/>
      <dgm:spPr/>
    </dgm:pt>
    <dgm:pt modelId="{D8C8C1AD-9D17-4CA7-B419-589896422984}" type="pres">
      <dgm:prSet presAssocID="{DF3C1A34-7B87-478F-8A1E-CA672C7353F6}" presName="Name17" presStyleLbl="parChTrans1D3" presStyleIdx="3" presStyleCnt="5"/>
      <dgm:spPr/>
      <dgm:t>
        <a:bodyPr/>
        <a:lstStyle/>
        <a:p>
          <a:endParaRPr lang="ru-RU"/>
        </a:p>
      </dgm:t>
    </dgm:pt>
    <dgm:pt modelId="{87F783EA-BA5D-4BA5-8CC0-A82C89784564}" type="pres">
      <dgm:prSet presAssocID="{718756C0-7A5A-4FC0-82D4-4FE3D24B6964}" presName="hierRoot3" presStyleCnt="0"/>
      <dgm:spPr/>
    </dgm:pt>
    <dgm:pt modelId="{0499896B-3B15-4261-9F9D-4AC25DC02953}" type="pres">
      <dgm:prSet presAssocID="{718756C0-7A5A-4FC0-82D4-4FE3D24B6964}" presName="composite3" presStyleCnt="0"/>
      <dgm:spPr/>
    </dgm:pt>
    <dgm:pt modelId="{94CAA78A-AD16-45F2-A581-2E545918ED5B}" type="pres">
      <dgm:prSet presAssocID="{718756C0-7A5A-4FC0-82D4-4FE3D24B6964}" presName="background3" presStyleLbl="node3" presStyleIdx="3" presStyleCnt="5"/>
      <dgm:spPr/>
    </dgm:pt>
    <dgm:pt modelId="{15424B47-826B-48F0-BF1D-98F7F00CDC55}" type="pres">
      <dgm:prSet presAssocID="{718756C0-7A5A-4FC0-82D4-4FE3D24B6964}" presName="text3" presStyleLbl="fgAcc3" presStyleIdx="3" presStyleCnt="5" custScaleX="155450" custScaleY="1508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3D0A51-EC0A-4B32-918C-051D2104F308}" type="pres">
      <dgm:prSet presAssocID="{718756C0-7A5A-4FC0-82D4-4FE3D24B6964}" presName="hierChild4" presStyleCnt="0"/>
      <dgm:spPr/>
    </dgm:pt>
    <dgm:pt modelId="{E1B60C4E-C414-4CFA-BCC7-4C66D2188F32}" type="pres">
      <dgm:prSet presAssocID="{F76951D5-933F-47A3-9F68-E8DA32DCE63E}" presName="Name17" presStyleLbl="parChTrans1D3" presStyleIdx="4" presStyleCnt="5"/>
      <dgm:spPr/>
      <dgm:t>
        <a:bodyPr/>
        <a:lstStyle/>
        <a:p>
          <a:endParaRPr lang="ru-RU"/>
        </a:p>
      </dgm:t>
    </dgm:pt>
    <dgm:pt modelId="{2104930E-103C-4B27-B699-CECF08634444}" type="pres">
      <dgm:prSet presAssocID="{FC6CACBF-4CDA-4D65-B58B-62C705B7C3E8}" presName="hierRoot3" presStyleCnt="0"/>
      <dgm:spPr/>
    </dgm:pt>
    <dgm:pt modelId="{D92F6B46-5656-4D49-8AB9-89140DA9D87C}" type="pres">
      <dgm:prSet presAssocID="{FC6CACBF-4CDA-4D65-B58B-62C705B7C3E8}" presName="composite3" presStyleCnt="0"/>
      <dgm:spPr/>
    </dgm:pt>
    <dgm:pt modelId="{A2609167-9155-4A38-A784-F0A0E9FA8298}" type="pres">
      <dgm:prSet presAssocID="{FC6CACBF-4CDA-4D65-B58B-62C705B7C3E8}" presName="background3" presStyleLbl="node3" presStyleIdx="4" presStyleCnt="5"/>
      <dgm:spPr/>
    </dgm:pt>
    <dgm:pt modelId="{CBF6C043-D28A-4840-8EAF-E45EAACAF2B9}" type="pres">
      <dgm:prSet presAssocID="{FC6CACBF-4CDA-4D65-B58B-62C705B7C3E8}" presName="text3" presStyleLbl="fgAcc3" presStyleIdx="4" presStyleCnt="5" custScaleX="118925" custScaleY="1757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4D0EDE-9720-4B8C-AF63-33A1C202697A}" type="pres">
      <dgm:prSet presAssocID="{FC6CACBF-4CDA-4D65-B58B-62C705B7C3E8}" presName="hierChild4" presStyleCnt="0"/>
      <dgm:spPr/>
    </dgm:pt>
  </dgm:ptLst>
  <dgm:cxnLst>
    <dgm:cxn modelId="{CBC245F8-F892-46A3-B5C4-C74C5F1B581A}" type="presOf" srcId="{D486660E-EF73-4479-81E2-57E1BDDA7D2F}" destId="{2400202F-5877-491C-BDF1-C9FF2BBD398B}" srcOrd="0" destOrd="0" presId="urn:microsoft.com/office/officeart/2005/8/layout/hierarchy1"/>
    <dgm:cxn modelId="{CAC6FE15-15C2-4199-9534-B9097877781A}" srcId="{424F1484-80D2-46D4-92F2-38518A9A8EB6}" destId="{DF474D25-A2C6-431C-928C-06969FB29ECE}" srcOrd="0" destOrd="0" parTransId="{AC61057F-BE20-4A15-9F3F-7AF1E44618EE}" sibTransId="{1EEF4CFF-10FF-4B36-9FCA-7B530F3F7E23}"/>
    <dgm:cxn modelId="{BA9A7F6D-B74C-4F76-ACF2-C7DC2B1B8B49}" type="presOf" srcId="{7D19C997-03AC-4796-912B-A2A2F5197C8E}" destId="{60BD897A-9C90-45E8-926E-F42BB8D34A02}" srcOrd="0" destOrd="0" presId="urn:microsoft.com/office/officeart/2005/8/layout/hierarchy1"/>
    <dgm:cxn modelId="{563A704D-22CB-43E7-B957-A11680B95A0B}" type="presOf" srcId="{415CC672-E2E9-4A0C-9675-63364F04D385}" destId="{1D13E3DC-7607-4F59-944D-D16EBAFC3E05}" srcOrd="0" destOrd="0" presId="urn:microsoft.com/office/officeart/2005/8/layout/hierarchy1"/>
    <dgm:cxn modelId="{1EDB4092-8578-4426-A948-50E098F9BBF4}" type="presOf" srcId="{718756C0-7A5A-4FC0-82D4-4FE3D24B6964}" destId="{15424B47-826B-48F0-BF1D-98F7F00CDC55}" srcOrd="0" destOrd="0" presId="urn:microsoft.com/office/officeart/2005/8/layout/hierarchy1"/>
    <dgm:cxn modelId="{431E7517-AD3B-440E-8447-1F85EAAD6632}" type="presOf" srcId="{DEA1892D-8106-4CC9-B08D-6AE954CFB5E0}" destId="{6FBAAEB1-B815-4D37-8B95-81D50518953A}" srcOrd="0" destOrd="0" presId="urn:microsoft.com/office/officeart/2005/8/layout/hierarchy1"/>
    <dgm:cxn modelId="{7D3AD0DA-1D52-41B3-B429-EA993778FBF3}" type="presOf" srcId="{424F1484-80D2-46D4-92F2-38518A9A8EB6}" destId="{D6AD4A07-AF20-4D2B-A0E2-3836E2DD9486}" srcOrd="0" destOrd="0" presId="urn:microsoft.com/office/officeart/2005/8/layout/hierarchy1"/>
    <dgm:cxn modelId="{294B8D4D-5DCF-4102-A3B8-B703F6F162CB}" type="presOf" srcId="{E3692C70-7FCD-4307-9E41-C02D181BC668}" destId="{80E4B36E-27EF-4A8E-A4F8-22AE0ADFE9A2}" srcOrd="0" destOrd="0" presId="urn:microsoft.com/office/officeart/2005/8/layout/hierarchy1"/>
    <dgm:cxn modelId="{6B11EA1E-C6ED-4837-B136-5AB763DCADFA}" type="presOf" srcId="{0A468FFA-323B-45F3-8D53-5332A67C3912}" destId="{B09FE25B-55E0-48F5-B098-86006085C1AD}" srcOrd="0" destOrd="0" presId="urn:microsoft.com/office/officeart/2005/8/layout/hierarchy1"/>
    <dgm:cxn modelId="{2F75D971-84E2-4E2F-B94A-B19AE0EE846E}" srcId="{E3692C70-7FCD-4307-9E41-C02D181BC668}" destId="{718756C0-7A5A-4FC0-82D4-4FE3D24B6964}" srcOrd="0" destOrd="0" parTransId="{DF3C1A34-7B87-478F-8A1E-CA672C7353F6}" sibTransId="{832BC611-6B84-4976-864F-2C76AFD0048D}"/>
    <dgm:cxn modelId="{241C0571-63C4-43B5-A560-AD574599677E}" type="presOf" srcId="{687DCDBA-800D-4C63-A184-16A9FE34F324}" destId="{0239C5EC-A6E0-4876-9E35-4081E1ECC015}" srcOrd="0" destOrd="0" presId="urn:microsoft.com/office/officeart/2005/8/layout/hierarchy1"/>
    <dgm:cxn modelId="{42EE7766-DA00-4CB8-89AF-BB5F95F8B80D}" type="presOf" srcId="{FC6CACBF-4CDA-4D65-B58B-62C705B7C3E8}" destId="{CBF6C043-D28A-4840-8EAF-E45EAACAF2B9}" srcOrd="0" destOrd="0" presId="urn:microsoft.com/office/officeart/2005/8/layout/hierarchy1"/>
    <dgm:cxn modelId="{B0074619-464D-4D6B-92A1-7E6CEFC07755}" srcId="{DF474D25-A2C6-431C-928C-06969FB29ECE}" destId="{DEA1892D-8106-4CC9-B08D-6AE954CFB5E0}" srcOrd="0" destOrd="0" parTransId="{19F82E7D-4729-453A-A639-AF361311F15B}" sibTransId="{8653D519-5137-43FD-A8D8-E7C8033E3065}"/>
    <dgm:cxn modelId="{DD458489-C416-42C3-8835-F68A8821F26D}" type="presOf" srcId="{AC61057F-BE20-4A15-9F3F-7AF1E44618EE}" destId="{32284ABB-288A-4896-9441-7F1C80219095}" srcOrd="0" destOrd="0" presId="urn:microsoft.com/office/officeart/2005/8/layout/hierarchy1"/>
    <dgm:cxn modelId="{2BC4B82D-E4EA-4CE9-A140-BF0A8B3DCDA4}" type="presOf" srcId="{DF3C1A34-7B87-478F-8A1E-CA672C7353F6}" destId="{D8C8C1AD-9D17-4CA7-B419-589896422984}" srcOrd="0" destOrd="0" presId="urn:microsoft.com/office/officeart/2005/8/layout/hierarchy1"/>
    <dgm:cxn modelId="{B6EA7299-17F8-46B1-B6F2-59CBE78CCCB8}" type="presOf" srcId="{DF474D25-A2C6-431C-928C-06969FB29ECE}" destId="{88E2A901-5E6C-44D1-82F6-2436519156E8}" srcOrd="0" destOrd="0" presId="urn:microsoft.com/office/officeart/2005/8/layout/hierarchy1"/>
    <dgm:cxn modelId="{F6F39ADA-8848-4BE8-84B3-C8228705982C}" srcId="{DF474D25-A2C6-431C-928C-06969FB29ECE}" destId="{415CC672-E2E9-4A0C-9675-63364F04D385}" srcOrd="2" destOrd="0" parTransId="{0A468FFA-323B-45F3-8D53-5332A67C3912}" sibTransId="{EE489F5B-876E-42FA-96C2-9EE0E8A06473}"/>
    <dgm:cxn modelId="{1D2792A8-7F1D-424A-9164-00F7BEAC7C79}" type="presOf" srcId="{19F82E7D-4729-453A-A639-AF361311F15B}" destId="{F42956B1-2305-4209-B437-F70FA8811E28}" srcOrd="0" destOrd="0" presId="urn:microsoft.com/office/officeart/2005/8/layout/hierarchy1"/>
    <dgm:cxn modelId="{5931A03B-349A-48C1-BB33-AC733C50DE6D}" srcId="{E3692C70-7FCD-4307-9E41-C02D181BC668}" destId="{FC6CACBF-4CDA-4D65-B58B-62C705B7C3E8}" srcOrd="1" destOrd="0" parTransId="{F76951D5-933F-47A3-9F68-E8DA32DCE63E}" sibTransId="{488524D0-7073-46BE-AEB9-AC83363CC774}"/>
    <dgm:cxn modelId="{0C21A0D8-C6BE-416D-9335-15C8AEB97354}" srcId="{687DCDBA-800D-4C63-A184-16A9FE34F324}" destId="{424F1484-80D2-46D4-92F2-38518A9A8EB6}" srcOrd="0" destOrd="0" parTransId="{CD02018A-2422-4A8F-A70A-CF3566589650}" sibTransId="{B902FE20-C1CD-4F0C-9FA5-3D3B8F18FC0B}"/>
    <dgm:cxn modelId="{93DDE71E-1A77-4B86-BA77-F7907131E189}" srcId="{424F1484-80D2-46D4-92F2-38518A9A8EB6}" destId="{E3692C70-7FCD-4307-9E41-C02D181BC668}" srcOrd="1" destOrd="0" parTransId="{D486660E-EF73-4479-81E2-57E1BDDA7D2F}" sibTransId="{98278D18-9784-4CA8-A3D8-8FF47457D56A}"/>
    <dgm:cxn modelId="{430E7685-370F-4A2D-A5D9-D1C05596489A}" type="presOf" srcId="{E45B92CA-87F0-475C-8AC9-0944668C3B95}" destId="{0513B0E8-A131-4A9C-B0B6-66BAFF70038F}" srcOrd="0" destOrd="0" presId="urn:microsoft.com/office/officeart/2005/8/layout/hierarchy1"/>
    <dgm:cxn modelId="{DB66E66D-BC87-4863-8986-FB29EEF28C8B}" srcId="{DF474D25-A2C6-431C-928C-06969FB29ECE}" destId="{7D19C997-03AC-4796-912B-A2A2F5197C8E}" srcOrd="1" destOrd="0" parTransId="{E45B92CA-87F0-475C-8AC9-0944668C3B95}" sibTransId="{D7315E91-FF3C-4644-A750-9ADFC2989CED}"/>
    <dgm:cxn modelId="{7ADE87CE-6FBE-4127-B0D6-AE3E51CFA243}" type="presOf" srcId="{F76951D5-933F-47A3-9F68-E8DA32DCE63E}" destId="{E1B60C4E-C414-4CFA-BCC7-4C66D2188F32}" srcOrd="0" destOrd="0" presId="urn:microsoft.com/office/officeart/2005/8/layout/hierarchy1"/>
    <dgm:cxn modelId="{631EF980-5ABB-4403-BDD2-E83B228482FF}" type="presParOf" srcId="{0239C5EC-A6E0-4876-9E35-4081E1ECC015}" destId="{F9F74369-9120-4C2E-BF70-24553B5DD6E4}" srcOrd="0" destOrd="0" presId="urn:microsoft.com/office/officeart/2005/8/layout/hierarchy1"/>
    <dgm:cxn modelId="{103EAC07-96C1-4D84-90A2-98BD6F31D604}" type="presParOf" srcId="{F9F74369-9120-4C2E-BF70-24553B5DD6E4}" destId="{4252ECCF-F2B3-4746-963D-917B8FFDEC92}" srcOrd="0" destOrd="0" presId="urn:microsoft.com/office/officeart/2005/8/layout/hierarchy1"/>
    <dgm:cxn modelId="{99120FED-937F-47AD-9186-667A9A50C394}" type="presParOf" srcId="{4252ECCF-F2B3-4746-963D-917B8FFDEC92}" destId="{4C9EC60B-622B-46FD-A065-1804586F6DF7}" srcOrd="0" destOrd="0" presId="urn:microsoft.com/office/officeart/2005/8/layout/hierarchy1"/>
    <dgm:cxn modelId="{FB7A906D-63AE-4B5A-B928-299C7C28E70E}" type="presParOf" srcId="{4252ECCF-F2B3-4746-963D-917B8FFDEC92}" destId="{D6AD4A07-AF20-4D2B-A0E2-3836E2DD9486}" srcOrd="1" destOrd="0" presId="urn:microsoft.com/office/officeart/2005/8/layout/hierarchy1"/>
    <dgm:cxn modelId="{1C8EB3EF-393A-4487-A398-BED96109D208}" type="presParOf" srcId="{F9F74369-9120-4C2E-BF70-24553B5DD6E4}" destId="{6E25C980-8FEF-463F-8398-68998E0480D0}" srcOrd="1" destOrd="0" presId="urn:microsoft.com/office/officeart/2005/8/layout/hierarchy1"/>
    <dgm:cxn modelId="{15A917A6-591B-4A5C-A9E2-A591116366F4}" type="presParOf" srcId="{6E25C980-8FEF-463F-8398-68998E0480D0}" destId="{32284ABB-288A-4896-9441-7F1C80219095}" srcOrd="0" destOrd="0" presId="urn:microsoft.com/office/officeart/2005/8/layout/hierarchy1"/>
    <dgm:cxn modelId="{B6FF6CB6-E1B5-4D34-BB55-4ABE72527A94}" type="presParOf" srcId="{6E25C980-8FEF-463F-8398-68998E0480D0}" destId="{655F1AD1-9AED-4812-98AE-8686C91333A6}" srcOrd="1" destOrd="0" presId="urn:microsoft.com/office/officeart/2005/8/layout/hierarchy1"/>
    <dgm:cxn modelId="{FD0D7590-A148-4E8A-BC3A-2BA143552DC3}" type="presParOf" srcId="{655F1AD1-9AED-4812-98AE-8686C91333A6}" destId="{C01C4B0F-8773-4AE2-B32A-4748B7D34631}" srcOrd="0" destOrd="0" presId="urn:microsoft.com/office/officeart/2005/8/layout/hierarchy1"/>
    <dgm:cxn modelId="{9FC17F13-5E0E-414D-B6F1-B12C417E8BCB}" type="presParOf" srcId="{C01C4B0F-8773-4AE2-B32A-4748B7D34631}" destId="{F60C0FE2-5187-4381-80CE-B3E820181C88}" srcOrd="0" destOrd="0" presId="urn:microsoft.com/office/officeart/2005/8/layout/hierarchy1"/>
    <dgm:cxn modelId="{735ED775-71C1-4D84-996A-A7A65ACB210F}" type="presParOf" srcId="{C01C4B0F-8773-4AE2-B32A-4748B7D34631}" destId="{88E2A901-5E6C-44D1-82F6-2436519156E8}" srcOrd="1" destOrd="0" presId="urn:microsoft.com/office/officeart/2005/8/layout/hierarchy1"/>
    <dgm:cxn modelId="{B5E803BD-7416-4CBB-8C1A-FEEB1AD42A2C}" type="presParOf" srcId="{655F1AD1-9AED-4812-98AE-8686C91333A6}" destId="{796D54BE-38D5-4CD4-AAC5-35FD6E01D312}" srcOrd="1" destOrd="0" presId="urn:microsoft.com/office/officeart/2005/8/layout/hierarchy1"/>
    <dgm:cxn modelId="{5D84FB09-8F91-4CB6-BE79-D2153E2B603D}" type="presParOf" srcId="{796D54BE-38D5-4CD4-AAC5-35FD6E01D312}" destId="{F42956B1-2305-4209-B437-F70FA8811E28}" srcOrd="0" destOrd="0" presId="urn:microsoft.com/office/officeart/2005/8/layout/hierarchy1"/>
    <dgm:cxn modelId="{7FCAF624-6BEF-45E0-92C9-3B559B289693}" type="presParOf" srcId="{796D54BE-38D5-4CD4-AAC5-35FD6E01D312}" destId="{FA0E3048-F229-4605-BFB8-07B3EA233AF9}" srcOrd="1" destOrd="0" presId="urn:microsoft.com/office/officeart/2005/8/layout/hierarchy1"/>
    <dgm:cxn modelId="{19AB3AAD-C090-4B65-9C46-2A0C83C8B9A2}" type="presParOf" srcId="{FA0E3048-F229-4605-BFB8-07B3EA233AF9}" destId="{243F151A-F35C-43C1-B52A-F29AFF0FEA7C}" srcOrd="0" destOrd="0" presId="urn:microsoft.com/office/officeart/2005/8/layout/hierarchy1"/>
    <dgm:cxn modelId="{75082AFF-8349-4451-986E-3308CE019176}" type="presParOf" srcId="{243F151A-F35C-43C1-B52A-F29AFF0FEA7C}" destId="{377C68C7-E412-44ED-A5AC-9B98221600C8}" srcOrd="0" destOrd="0" presId="urn:microsoft.com/office/officeart/2005/8/layout/hierarchy1"/>
    <dgm:cxn modelId="{2867F861-A5EC-4E01-9DE8-AA0CC3601AA8}" type="presParOf" srcId="{243F151A-F35C-43C1-B52A-F29AFF0FEA7C}" destId="{6FBAAEB1-B815-4D37-8B95-81D50518953A}" srcOrd="1" destOrd="0" presId="urn:microsoft.com/office/officeart/2005/8/layout/hierarchy1"/>
    <dgm:cxn modelId="{F1B12CF3-4C7F-4185-B77E-5EDBC959BC63}" type="presParOf" srcId="{FA0E3048-F229-4605-BFB8-07B3EA233AF9}" destId="{713A5AE1-7858-4DAA-9E0E-9902CB74C532}" srcOrd="1" destOrd="0" presId="urn:microsoft.com/office/officeart/2005/8/layout/hierarchy1"/>
    <dgm:cxn modelId="{E7DA4336-75FE-4BFD-B166-5BC59EB2B941}" type="presParOf" srcId="{796D54BE-38D5-4CD4-AAC5-35FD6E01D312}" destId="{0513B0E8-A131-4A9C-B0B6-66BAFF70038F}" srcOrd="2" destOrd="0" presId="urn:microsoft.com/office/officeart/2005/8/layout/hierarchy1"/>
    <dgm:cxn modelId="{A781D494-F1F7-4063-95F0-A0F534D51462}" type="presParOf" srcId="{796D54BE-38D5-4CD4-AAC5-35FD6E01D312}" destId="{3C34C11C-38A2-41CF-9E29-FA5E0ABFB308}" srcOrd="3" destOrd="0" presId="urn:microsoft.com/office/officeart/2005/8/layout/hierarchy1"/>
    <dgm:cxn modelId="{E3A1F3B7-3E89-4F2D-9A98-1B829196EC14}" type="presParOf" srcId="{3C34C11C-38A2-41CF-9E29-FA5E0ABFB308}" destId="{4F64F6D9-2117-4762-AE25-ECE194A0A8D4}" srcOrd="0" destOrd="0" presId="urn:microsoft.com/office/officeart/2005/8/layout/hierarchy1"/>
    <dgm:cxn modelId="{27D14A76-AB92-4B03-9EB6-0EB5CAC8FF35}" type="presParOf" srcId="{4F64F6D9-2117-4762-AE25-ECE194A0A8D4}" destId="{4122B766-BFAC-4E76-97DB-A09E44DADE49}" srcOrd="0" destOrd="0" presId="urn:microsoft.com/office/officeart/2005/8/layout/hierarchy1"/>
    <dgm:cxn modelId="{239F6004-1254-42DA-BEB5-1CF7CA8CCC45}" type="presParOf" srcId="{4F64F6D9-2117-4762-AE25-ECE194A0A8D4}" destId="{60BD897A-9C90-45E8-926E-F42BB8D34A02}" srcOrd="1" destOrd="0" presId="urn:microsoft.com/office/officeart/2005/8/layout/hierarchy1"/>
    <dgm:cxn modelId="{B6E7E293-E05F-46FA-B31A-2444BC64C14D}" type="presParOf" srcId="{3C34C11C-38A2-41CF-9E29-FA5E0ABFB308}" destId="{F36C494A-6490-48BE-BFFC-0FBD3A0A1831}" srcOrd="1" destOrd="0" presId="urn:microsoft.com/office/officeart/2005/8/layout/hierarchy1"/>
    <dgm:cxn modelId="{A848E1F9-12F1-41D7-B656-B9FCAB16B0C3}" type="presParOf" srcId="{796D54BE-38D5-4CD4-AAC5-35FD6E01D312}" destId="{B09FE25B-55E0-48F5-B098-86006085C1AD}" srcOrd="4" destOrd="0" presId="urn:microsoft.com/office/officeart/2005/8/layout/hierarchy1"/>
    <dgm:cxn modelId="{17BBC7FC-C856-4A82-B312-DDB8F3E5742D}" type="presParOf" srcId="{796D54BE-38D5-4CD4-AAC5-35FD6E01D312}" destId="{D91BF240-A90B-4888-87EA-5EAAEC06535B}" srcOrd="5" destOrd="0" presId="urn:microsoft.com/office/officeart/2005/8/layout/hierarchy1"/>
    <dgm:cxn modelId="{D54D81C2-F974-48FA-82C9-622B7F1ED63B}" type="presParOf" srcId="{D91BF240-A90B-4888-87EA-5EAAEC06535B}" destId="{ED76350C-220B-4EEC-B2D5-634AD0F1FF55}" srcOrd="0" destOrd="0" presId="urn:microsoft.com/office/officeart/2005/8/layout/hierarchy1"/>
    <dgm:cxn modelId="{158B108A-FEBD-48E8-A5D3-F6F3B9C9649F}" type="presParOf" srcId="{ED76350C-220B-4EEC-B2D5-634AD0F1FF55}" destId="{762AEC3E-19BD-4714-8E3B-49361EE08F7C}" srcOrd="0" destOrd="0" presId="urn:microsoft.com/office/officeart/2005/8/layout/hierarchy1"/>
    <dgm:cxn modelId="{A4D25AF0-E0F9-48F0-A1B4-AA681FFE5B7B}" type="presParOf" srcId="{ED76350C-220B-4EEC-B2D5-634AD0F1FF55}" destId="{1D13E3DC-7607-4F59-944D-D16EBAFC3E05}" srcOrd="1" destOrd="0" presId="urn:microsoft.com/office/officeart/2005/8/layout/hierarchy1"/>
    <dgm:cxn modelId="{486FC941-9A06-4D3E-9F0D-6453C7C876D4}" type="presParOf" srcId="{D91BF240-A90B-4888-87EA-5EAAEC06535B}" destId="{212BA05F-EF50-493F-82B7-91CDB47639F2}" srcOrd="1" destOrd="0" presId="urn:microsoft.com/office/officeart/2005/8/layout/hierarchy1"/>
    <dgm:cxn modelId="{87ABD832-3470-46B7-AD98-9DD27B751225}" type="presParOf" srcId="{6E25C980-8FEF-463F-8398-68998E0480D0}" destId="{2400202F-5877-491C-BDF1-C9FF2BBD398B}" srcOrd="2" destOrd="0" presId="urn:microsoft.com/office/officeart/2005/8/layout/hierarchy1"/>
    <dgm:cxn modelId="{BD2926C7-4BE3-4649-8856-C8AAABED80CC}" type="presParOf" srcId="{6E25C980-8FEF-463F-8398-68998E0480D0}" destId="{395CB9D2-F51D-4B94-8EF4-3AA696CEECA0}" srcOrd="3" destOrd="0" presId="urn:microsoft.com/office/officeart/2005/8/layout/hierarchy1"/>
    <dgm:cxn modelId="{7E99C562-2060-4DC1-89D1-377966C500CC}" type="presParOf" srcId="{395CB9D2-F51D-4B94-8EF4-3AA696CEECA0}" destId="{FE25F1B1-6043-4AC0-89C5-CBA2876A9FD6}" srcOrd="0" destOrd="0" presId="urn:microsoft.com/office/officeart/2005/8/layout/hierarchy1"/>
    <dgm:cxn modelId="{521457ED-FEE3-4817-A17E-DCD1A2A65693}" type="presParOf" srcId="{FE25F1B1-6043-4AC0-89C5-CBA2876A9FD6}" destId="{6E1738E0-C8BE-4F9F-9A23-C638F8D6701B}" srcOrd="0" destOrd="0" presId="urn:microsoft.com/office/officeart/2005/8/layout/hierarchy1"/>
    <dgm:cxn modelId="{5B404FD5-A0E3-4D44-858F-B614D27A65E0}" type="presParOf" srcId="{FE25F1B1-6043-4AC0-89C5-CBA2876A9FD6}" destId="{80E4B36E-27EF-4A8E-A4F8-22AE0ADFE9A2}" srcOrd="1" destOrd="0" presId="urn:microsoft.com/office/officeart/2005/8/layout/hierarchy1"/>
    <dgm:cxn modelId="{E4FC502F-38B4-4C51-BF92-08B6D3A0A6D0}" type="presParOf" srcId="{395CB9D2-F51D-4B94-8EF4-3AA696CEECA0}" destId="{88FA4B73-F554-4A1C-B118-6EAB6D424260}" srcOrd="1" destOrd="0" presId="urn:microsoft.com/office/officeart/2005/8/layout/hierarchy1"/>
    <dgm:cxn modelId="{7139A9FE-92D9-47E4-9CCB-BAA608F2D343}" type="presParOf" srcId="{88FA4B73-F554-4A1C-B118-6EAB6D424260}" destId="{D8C8C1AD-9D17-4CA7-B419-589896422984}" srcOrd="0" destOrd="0" presId="urn:microsoft.com/office/officeart/2005/8/layout/hierarchy1"/>
    <dgm:cxn modelId="{1783400C-801C-4DF2-8FE3-4496D41E78D8}" type="presParOf" srcId="{88FA4B73-F554-4A1C-B118-6EAB6D424260}" destId="{87F783EA-BA5D-4BA5-8CC0-A82C89784564}" srcOrd="1" destOrd="0" presId="urn:microsoft.com/office/officeart/2005/8/layout/hierarchy1"/>
    <dgm:cxn modelId="{EE6D481F-A59C-4C01-8871-8EB9EB6F613B}" type="presParOf" srcId="{87F783EA-BA5D-4BA5-8CC0-A82C89784564}" destId="{0499896B-3B15-4261-9F9D-4AC25DC02953}" srcOrd="0" destOrd="0" presId="urn:microsoft.com/office/officeart/2005/8/layout/hierarchy1"/>
    <dgm:cxn modelId="{30237608-9723-4E76-82F6-6D54AA6130FD}" type="presParOf" srcId="{0499896B-3B15-4261-9F9D-4AC25DC02953}" destId="{94CAA78A-AD16-45F2-A581-2E545918ED5B}" srcOrd="0" destOrd="0" presId="urn:microsoft.com/office/officeart/2005/8/layout/hierarchy1"/>
    <dgm:cxn modelId="{491BDDC0-2209-46CF-AFB4-56CB896543AF}" type="presParOf" srcId="{0499896B-3B15-4261-9F9D-4AC25DC02953}" destId="{15424B47-826B-48F0-BF1D-98F7F00CDC55}" srcOrd="1" destOrd="0" presId="urn:microsoft.com/office/officeart/2005/8/layout/hierarchy1"/>
    <dgm:cxn modelId="{6A27B19E-7ECA-4BDB-9C40-29CCC400E346}" type="presParOf" srcId="{87F783EA-BA5D-4BA5-8CC0-A82C89784564}" destId="{063D0A51-EC0A-4B32-918C-051D2104F308}" srcOrd="1" destOrd="0" presId="urn:microsoft.com/office/officeart/2005/8/layout/hierarchy1"/>
    <dgm:cxn modelId="{AB531B8E-369A-4078-B422-35411B906E42}" type="presParOf" srcId="{88FA4B73-F554-4A1C-B118-6EAB6D424260}" destId="{E1B60C4E-C414-4CFA-BCC7-4C66D2188F32}" srcOrd="2" destOrd="0" presId="urn:microsoft.com/office/officeart/2005/8/layout/hierarchy1"/>
    <dgm:cxn modelId="{204C2E15-2372-4B71-ABFF-C4906D28F01A}" type="presParOf" srcId="{88FA4B73-F554-4A1C-B118-6EAB6D424260}" destId="{2104930E-103C-4B27-B699-CECF08634444}" srcOrd="3" destOrd="0" presId="urn:microsoft.com/office/officeart/2005/8/layout/hierarchy1"/>
    <dgm:cxn modelId="{C12E137F-6C57-4786-9A9D-9C0DAC56EB72}" type="presParOf" srcId="{2104930E-103C-4B27-B699-CECF08634444}" destId="{D92F6B46-5656-4D49-8AB9-89140DA9D87C}" srcOrd="0" destOrd="0" presId="urn:microsoft.com/office/officeart/2005/8/layout/hierarchy1"/>
    <dgm:cxn modelId="{68367616-FAC4-4E25-9105-7216B141BAC6}" type="presParOf" srcId="{D92F6B46-5656-4D49-8AB9-89140DA9D87C}" destId="{A2609167-9155-4A38-A784-F0A0E9FA8298}" srcOrd="0" destOrd="0" presId="urn:microsoft.com/office/officeart/2005/8/layout/hierarchy1"/>
    <dgm:cxn modelId="{7AF0FF1B-C8EB-48B2-B31D-224A9597E6EC}" type="presParOf" srcId="{D92F6B46-5656-4D49-8AB9-89140DA9D87C}" destId="{CBF6C043-D28A-4840-8EAF-E45EAACAF2B9}" srcOrd="1" destOrd="0" presId="urn:microsoft.com/office/officeart/2005/8/layout/hierarchy1"/>
    <dgm:cxn modelId="{8CE47BF0-C728-4DA6-8BEA-4E3BD0C3F827}" type="presParOf" srcId="{2104930E-103C-4B27-B699-CECF08634444}" destId="{604D0EDE-9720-4B8C-AF63-33A1C202697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D7F0C-8145-4477-80C5-6AEE7D9ADED9}">
      <dsp:nvSpPr>
        <dsp:cNvPr id="0" name=""/>
        <dsp:cNvSpPr/>
      </dsp:nvSpPr>
      <dsp:spPr>
        <a:xfrm>
          <a:off x="543594" y="0"/>
          <a:ext cx="1806324" cy="5710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Застосування</a:t>
          </a:r>
          <a:endParaRPr lang="ru-RU" sz="2000" kern="1200" dirty="0"/>
        </a:p>
      </dsp:txBody>
      <dsp:txXfrm>
        <a:off x="560320" y="16726"/>
        <a:ext cx="1772872" cy="537616"/>
      </dsp:txXfrm>
    </dsp:sp>
    <dsp:sp modelId="{D9EDE68C-F60F-4715-881C-D3BE8EF8A187}">
      <dsp:nvSpPr>
        <dsp:cNvPr id="0" name=""/>
        <dsp:cNvSpPr/>
      </dsp:nvSpPr>
      <dsp:spPr>
        <a:xfrm>
          <a:off x="724226" y="571068"/>
          <a:ext cx="363511" cy="429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9026"/>
              </a:lnTo>
              <a:lnTo>
                <a:pt x="363511" y="42902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624F71-828B-49EA-AE69-BBF4F342DBB6}">
      <dsp:nvSpPr>
        <dsp:cNvPr id="0" name=""/>
        <dsp:cNvSpPr/>
      </dsp:nvSpPr>
      <dsp:spPr>
        <a:xfrm>
          <a:off x="1087738" y="714561"/>
          <a:ext cx="2466495" cy="5710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Засобів прослуховування</a:t>
          </a:r>
          <a:endParaRPr lang="ru-RU" sz="2000" kern="1200" dirty="0"/>
        </a:p>
      </dsp:txBody>
      <dsp:txXfrm>
        <a:off x="1104464" y="731287"/>
        <a:ext cx="2433043" cy="537616"/>
      </dsp:txXfrm>
    </dsp:sp>
    <dsp:sp modelId="{8BB5863F-7309-4280-A125-11DB2D1F775C}">
      <dsp:nvSpPr>
        <dsp:cNvPr id="0" name=""/>
        <dsp:cNvSpPr/>
      </dsp:nvSpPr>
      <dsp:spPr>
        <a:xfrm>
          <a:off x="724226" y="571068"/>
          <a:ext cx="395189" cy="1111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1613"/>
              </a:lnTo>
              <a:lnTo>
                <a:pt x="395189" y="111161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B8EF7-FAE2-47D4-B692-4F7268F3A7C6}">
      <dsp:nvSpPr>
        <dsp:cNvPr id="0" name=""/>
        <dsp:cNvSpPr/>
      </dsp:nvSpPr>
      <dsp:spPr>
        <a:xfrm>
          <a:off x="1119416" y="1397148"/>
          <a:ext cx="2418763" cy="5710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2779"/>
              <a:satOff val="-852"/>
              <a:lumOff val="-3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Підкуп осіб, конкуруючі фірми</a:t>
          </a:r>
          <a:endParaRPr lang="ru-RU" sz="2000" kern="1200" dirty="0"/>
        </a:p>
      </dsp:txBody>
      <dsp:txXfrm>
        <a:off x="1136142" y="1413874"/>
        <a:ext cx="2385311" cy="537616"/>
      </dsp:txXfrm>
    </dsp:sp>
    <dsp:sp modelId="{E4586F3D-82E1-4C90-BEC9-A1E76FFF0085}">
      <dsp:nvSpPr>
        <dsp:cNvPr id="0" name=""/>
        <dsp:cNvSpPr/>
      </dsp:nvSpPr>
      <dsp:spPr>
        <a:xfrm>
          <a:off x="724226" y="571068"/>
          <a:ext cx="373799" cy="1753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3786"/>
              </a:lnTo>
              <a:lnTo>
                <a:pt x="373799" y="175378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C265B-90CF-4ED1-94DC-932FEE533D14}">
      <dsp:nvSpPr>
        <dsp:cNvPr id="0" name=""/>
        <dsp:cNvSpPr/>
      </dsp:nvSpPr>
      <dsp:spPr>
        <a:xfrm>
          <a:off x="1098026" y="2039320"/>
          <a:ext cx="2469648" cy="5710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5557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/>
            <a:t>фотопристроїв</a:t>
          </a:r>
          <a:endParaRPr lang="ru-RU" sz="2000" kern="1200" dirty="0"/>
        </a:p>
      </dsp:txBody>
      <dsp:txXfrm>
        <a:off x="1114752" y="2056046"/>
        <a:ext cx="2436196" cy="537616"/>
      </dsp:txXfrm>
    </dsp:sp>
    <dsp:sp modelId="{7AA3D688-820A-4CAA-AF39-1C16C35845B4}">
      <dsp:nvSpPr>
        <dsp:cNvPr id="0" name=""/>
        <dsp:cNvSpPr/>
      </dsp:nvSpPr>
      <dsp:spPr>
        <a:xfrm>
          <a:off x="724226" y="571068"/>
          <a:ext cx="379346" cy="2428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8092"/>
              </a:lnTo>
              <a:lnTo>
                <a:pt x="379346" y="242809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C3B9AC-DA63-4F3E-88D0-CD6FF521CACB}">
      <dsp:nvSpPr>
        <dsp:cNvPr id="0" name=""/>
        <dsp:cNvSpPr/>
      </dsp:nvSpPr>
      <dsp:spPr>
        <a:xfrm>
          <a:off x="1103573" y="2713627"/>
          <a:ext cx="2497342" cy="5710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відеоапаратури</a:t>
          </a:r>
          <a:endParaRPr lang="ru-RU" sz="2000" kern="1200" dirty="0"/>
        </a:p>
      </dsp:txBody>
      <dsp:txXfrm>
        <a:off x="1120299" y="2730353"/>
        <a:ext cx="2463890" cy="537616"/>
      </dsp:txXfrm>
    </dsp:sp>
    <dsp:sp modelId="{BE09000E-AB8C-4BB2-9573-624CB9400BC4}">
      <dsp:nvSpPr>
        <dsp:cNvPr id="0" name=""/>
        <dsp:cNvSpPr/>
      </dsp:nvSpPr>
      <dsp:spPr>
        <a:xfrm>
          <a:off x="724226" y="571068"/>
          <a:ext cx="375956" cy="3097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7682"/>
              </a:lnTo>
              <a:lnTo>
                <a:pt x="375956" y="309768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986F50-C3D2-49F7-B2DE-653287CA46F8}">
      <dsp:nvSpPr>
        <dsp:cNvPr id="0" name=""/>
        <dsp:cNvSpPr/>
      </dsp:nvSpPr>
      <dsp:spPr>
        <a:xfrm>
          <a:off x="1100183" y="3383216"/>
          <a:ext cx="2440445" cy="5710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/>
            <a:t>“троянських</a:t>
          </a:r>
          <a:r>
            <a:rPr lang="uk-UA" sz="2000" kern="1200" dirty="0" smtClean="0"/>
            <a:t> </a:t>
          </a:r>
          <a:r>
            <a:rPr lang="uk-UA" sz="2000" kern="1200" dirty="0" err="1" smtClean="0"/>
            <a:t>програм”</a:t>
          </a:r>
          <a:endParaRPr lang="ru-RU" sz="2000" kern="1200" dirty="0"/>
        </a:p>
      </dsp:txBody>
      <dsp:txXfrm>
        <a:off x="1116909" y="3399942"/>
        <a:ext cx="2406993" cy="537616"/>
      </dsp:txXfrm>
    </dsp:sp>
    <dsp:sp modelId="{5CA13E63-00A0-42FC-9597-B812D1D8CF9D}">
      <dsp:nvSpPr>
        <dsp:cNvPr id="0" name=""/>
        <dsp:cNvSpPr/>
      </dsp:nvSpPr>
      <dsp:spPr>
        <a:xfrm>
          <a:off x="3498411" y="725"/>
          <a:ext cx="1861021" cy="571068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Використання</a:t>
          </a:r>
          <a:endParaRPr lang="ru-RU" sz="2000" kern="1200" dirty="0"/>
        </a:p>
      </dsp:txBody>
      <dsp:txXfrm>
        <a:off x="3515137" y="17451"/>
        <a:ext cx="1827569" cy="537616"/>
      </dsp:txXfrm>
    </dsp:sp>
    <dsp:sp modelId="{B37057A6-9D9C-4C00-A3B1-FC6683C9D888}">
      <dsp:nvSpPr>
        <dsp:cNvPr id="0" name=""/>
        <dsp:cNvSpPr/>
      </dsp:nvSpPr>
      <dsp:spPr>
        <a:xfrm>
          <a:off x="3684513" y="571794"/>
          <a:ext cx="186102" cy="428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8301"/>
              </a:lnTo>
              <a:lnTo>
                <a:pt x="186102" y="42830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BBA4F4-B1AF-49F4-9D0D-6537C9BC87C8}">
      <dsp:nvSpPr>
        <dsp:cNvPr id="0" name=""/>
        <dsp:cNvSpPr/>
      </dsp:nvSpPr>
      <dsp:spPr>
        <a:xfrm>
          <a:off x="3870615" y="714561"/>
          <a:ext cx="2235838" cy="5710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063894"/>
              <a:satOff val="-4262"/>
              <a:lumOff val="-16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Недоліків мови програмування</a:t>
          </a:r>
          <a:endParaRPr lang="ru-RU" sz="2000" kern="1200" dirty="0"/>
        </a:p>
      </dsp:txBody>
      <dsp:txXfrm>
        <a:off x="3887341" y="731287"/>
        <a:ext cx="2202386" cy="537616"/>
      </dsp:txXfrm>
    </dsp:sp>
    <dsp:sp modelId="{F7312A0D-EF0E-4131-8485-E6F9A10CCD2A}">
      <dsp:nvSpPr>
        <dsp:cNvPr id="0" name=""/>
        <dsp:cNvSpPr/>
      </dsp:nvSpPr>
      <dsp:spPr>
        <a:xfrm>
          <a:off x="3684513" y="571794"/>
          <a:ext cx="186102" cy="1246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6956"/>
              </a:lnTo>
              <a:lnTo>
                <a:pt x="186102" y="124695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59472-66CC-4227-81C1-C87773F0AADD}">
      <dsp:nvSpPr>
        <dsp:cNvPr id="0" name=""/>
        <dsp:cNvSpPr/>
      </dsp:nvSpPr>
      <dsp:spPr>
        <a:xfrm>
          <a:off x="3870615" y="1428397"/>
          <a:ext cx="2306212" cy="780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Переваги </a:t>
          </a:r>
          <a:r>
            <a:rPr lang="uk-UA" sz="2000" kern="1200" dirty="0" err="1" smtClean="0"/>
            <a:t>електро-магнітного</a:t>
          </a:r>
          <a:r>
            <a:rPr lang="uk-UA" sz="2000" kern="1200" dirty="0" smtClean="0"/>
            <a:t> випромінювання</a:t>
          </a:r>
          <a:endParaRPr lang="ru-RU" sz="2000" kern="1200" dirty="0"/>
        </a:p>
      </dsp:txBody>
      <dsp:txXfrm>
        <a:off x="3893481" y="1451263"/>
        <a:ext cx="2260480" cy="734975"/>
      </dsp:txXfrm>
    </dsp:sp>
    <dsp:sp modelId="{6D7D9CE8-1E69-4BF7-B274-15D2CFF5DD0C}">
      <dsp:nvSpPr>
        <dsp:cNvPr id="0" name=""/>
        <dsp:cNvSpPr/>
      </dsp:nvSpPr>
      <dsp:spPr>
        <a:xfrm>
          <a:off x="3684513" y="571794"/>
          <a:ext cx="186102" cy="2065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5612"/>
              </a:lnTo>
              <a:lnTo>
                <a:pt x="186102" y="206561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A7553-E21B-4804-B3B0-590D2CA2483D}">
      <dsp:nvSpPr>
        <dsp:cNvPr id="0" name=""/>
        <dsp:cNvSpPr/>
      </dsp:nvSpPr>
      <dsp:spPr>
        <a:xfrm>
          <a:off x="3870615" y="2351872"/>
          <a:ext cx="2307026" cy="5710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289451"/>
              <a:satOff val="-5966"/>
              <a:lumOff val="-22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Крадіжка носіїв інформації</a:t>
          </a:r>
          <a:endParaRPr lang="ru-RU" sz="2000" kern="1200" dirty="0"/>
        </a:p>
      </dsp:txBody>
      <dsp:txXfrm>
        <a:off x="3887341" y="2368598"/>
        <a:ext cx="2273574" cy="537616"/>
      </dsp:txXfrm>
    </dsp:sp>
    <dsp:sp modelId="{C544511A-196C-4D0E-8C39-FE13B03F39D2}">
      <dsp:nvSpPr>
        <dsp:cNvPr id="0" name=""/>
        <dsp:cNvSpPr/>
      </dsp:nvSpPr>
      <dsp:spPr>
        <a:xfrm>
          <a:off x="3684513" y="571794"/>
          <a:ext cx="186102" cy="2779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9448"/>
              </a:lnTo>
              <a:lnTo>
                <a:pt x="186102" y="27794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9116A-E191-46AF-A30C-68816AA21744}">
      <dsp:nvSpPr>
        <dsp:cNvPr id="0" name=""/>
        <dsp:cNvSpPr/>
      </dsp:nvSpPr>
      <dsp:spPr>
        <a:xfrm>
          <a:off x="3870615" y="3065708"/>
          <a:ext cx="2324048" cy="5710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Копіювання інформації</a:t>
          </a:r>
          <a:endParaRPr lang="ru-RU" sz="2000" kern="1200" dirty="0"/>
        </a:p>
      </dsp:txBody>
      <dsp:txXfrm>
        <a:off x="3887341" y="3082434"/>
        <a:ext cx="2290596" cy="537616"/>
      </dsp:txXfrm>
    </dsp:sp>
    <dsp:sp modelId="{AED7C46D-BE21-48DB-B386-DCCB2F7D8DD7}">
      <dsp:nvSpPr>
        <dsp:cNvPr id="0" name=""/>
        <dsp:cNvSpPr/>
      </dsp:nvSpPr>
      <dsp:spPr>
        <a:xfrm>
          <a:off x="3684513" y="571794"/>
          <a:ext cx="186102" cy="3493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3284"/>
              </a:lnTo>
              <a:lnTo>
                <a:pt x="186102" y="349328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3F17F0-6676-4459-A1CB-3842B1C34551}">
      <dsp:nvSpPr>
        <dsp:cNvPr id="0" name=""/>
        <dsp:cNvSpPr/>
      </dsp:nvSpPr>
      <dsp:spPr>
        <a:xfrm>
          <a:off x="3870615" y="3779543"/>
          <a:ext cx="2356795" cy="5710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Недоліки в операційній системі</a:t>
          </a:r>
          <a:endParaRPr lang="ru-RU" sz="2000" kern="1200" dirty="0"/>
        </a:p>
      </dsp:txBody>
      <dsp:txXfrm>
        <a:off x="3887341" y="3796269"/>
        <a:ext cx="2323343" cy="537616"/>
      </dsp:txXfrm>
    </dsp:sp>
    <dsp:sp modelId="{D12E21BC-E5A7-4F36-9C95-8B27E56FBC13}">
      <dsp:nvSpPr>
        <dsp:cNvPr id="0" name=""/>
        <dsp:cNvSpPr/>
      </dsp:nvSpPr>
      <dsp:spPr>
        <a:xfrm>
          <a:off x="6156591" y="725"/>
          <a:ext cx="1532919" cy="571068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Отримання </a:t>
          </a:r>
          <a:endParaRPr lang="ru-RU" sz="2000" kern="1200" dirty="0"/>
        </a:p>
      </dsp:txBody>
      <dsp:txXfrm>
        <a:off x="6173317" y="17451"/>
        <a:ext cx="1499467" cy="537616"/>
      </dsp:txXfrm>
    </dsp:sp>
    <dsp:sp modelId="{26D3D78C-2BDA-4208-A1DE-508DB01B7E0C}">
      <dsp:nvSpPr>
        <dsp:cNvPr id="0" name=""/>
        <dsp:cNvSpPr/>
      </dsp:nvSpPr>
      <dsp:spPr>
        <a:xfrm>
          <a:off x="6309883" y="571794"/>
          <a:ext cx="153291" cy="556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634"/>
              </a:lnTo>
              <a:lnTo>
                <a:pt x="153291" y="55663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D1B4E-C144-420D-815E-0F1B69EAE134}">
      <dsp:nvSpPr>
        <dsp:cNvPr id="0" name=""/>
        <dsp:cNvSpPr/>
      </dsp:nvSpPr>
      <dsp:spPr>
        <a:xfrm>
          <a:off x="6463175" y="714561"/>
          <a:ext cx="2827785" cy="8277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Знищення даних з допомогою запитів дозволу</a:t>
          </a:r>
          <a:endParaRPr lang="ru-RU" sz="2000" kern="1200" dirty="0"/>
        </a:p>
      </dsp:txBody>
      <dsp:txXfrm>
        <a:off x="6487419" y="738805"/>
        <a:ext cx="2779297" cy="779247"/>
      </dsp:txXfrm>
    </dsp:sp>
    <dsp:sp modelId="{9FF96C09-BF4D-4EC9-8F8D-18CA496347D9}">
      <dsp:nvSpPr>
        <dsp:cNvPr id="0" name=""/>
        <dsp:cNvSpPr/>
      </dsp:nvSpPr>
      <dsp:spPr>
        <a:xfrm>
          <a:off x="6309883" y="571794"/>
          <a:ext cx="153291" cy="1398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8804"/>
              </a:lnTo>
              <a:lnTo>
                <a:pt x="153291" y="139880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99946E-D196-4C45-96A3-81C45BC9E0ED}">
      <dsp:nvSpPr>
        <dsp:cNvPr id="0" name=""/>
        <dsp:cNvSpPr/>
      </dsp:nvSpPr>
      <dsp:spPr>
        <a:xfrm>
          <a:off x="6463175" y="1685063"/>
          <a:ext cx="2881813" cy="5710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40566"/>
              <a:satOff val="-9376"/>
              <a:lumOff val="-35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Реквізитів розмежування доступу</a:t>
          </a:r>
          <a:endParaRPr lang="ru-RU" sz="2000" kern="1200" dirty="0"/>
        </a:p>
      </dsp:txBody>
      <dsp:txXfrm>
        <a:off x="6479901" y="1701789"/>
        <a:ext cx="2848361" cy="537616"/>
      </dsp:txXfrm>
    </dsp:sp>
    <dsp:sp modelId="{8C059851-1BD9-4B6A-BD43-2BB3BFA287F6}">
      <dsp:nvSpPr>
        <dsp:cNvPr id="0" name=""/>
        <dsp:cNvSpPr/>
      </dsp:nvSpPr>
      <dsp:spPr>
        <a:xfrm>
          <a:off x="6309883" y="571794"/>
          <a:ext cx="153291" cy="2112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2639"/>
              </a:lnTo>
              <a:lnTo>
                <a:pt x="153291" y="211263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146455-2114-4322-A569-2B35830C57B5}">
      <dsp:nvSpPr>
        <dsp:cNvPr id="0" name=""/>
        <dsp:cNvSpPr/>
      </dsp:nvSpPr>
      <dsp:spPr>
        <a:xfrm>
          <a:off x="6463175" y="2398899"/>
          <a:ext cx="2876998" cy="5710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Використання таємних паролів</a:t>
          </a:r>
          <a:endParaRPr lang="ru-RU" sz="2000" kern="1200" dirty="0"/>
        </a:p>
      </dsp:txBody>
      <dsp:txXfrm>
        <a:off x="6479901" y="2415625"/>
        <a:ext cx="2843546" cy="5376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60C4E-C414-4CFA-BCC7-4C66D2188F32}">
      <dsp:nvSpPr>
        <dsp:cNvPr id="0" name=""/>
        <dsp:cNvSpPr/>
      </dsp:nvSpPr>
      <dsp:spPr>
        <a:xfrm>
          <a:off x="8476065" y="2128078"/>
          <a:ext cx="1650841" cy="540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304"/>
              </a:lnTo>
              <a:lnTo>
                <a:pt x="1650841" y="368304"/>
              </a:lnTo>
              <a:lnTo>
                <a:pt x="1650841" y="5404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8C1AD-9D17-4CA7-B419-589896422984}">
      <dsp:nvSpPr>
        <dsp:cNvPr id="0" name=""/>
        <dsp:cNvSpPr/>
      </dsp:nvSpPr>
      <dsp:spPr>
        <a:xfrm>
          <a:off x="7164595" y="2128078"/>
          <a:ext cx="1311469" cy="540455"/>
        </a:xfrm>
        <a:custGeom>
          <a:avLst/>
          <a:gdLst/>
          <a:ahLst/>
          <a:cxnLst/>
          <a:rect l="0" t="0" r="0" b="0"/>
          <a:pathLst>
            <a:path>
              <a:moveTo>
                <a:pt x="1311469" y="0"/>
              </a:moveTo>
              <a:lnTo>
                <a:pt x="1311469" y="368304"/>
              </a:lnTo>
              <a:lnTo>
                <a:pt x="0" y="368304"/>
              </a:lnTo>
              <a:lnTo>
                <a:pt x="0" y="5404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00202F-5877-491C-BDF1-C9FF2BBD398B}">
      <dsp:nvSpPr>
        <dsp:cNvPr id="0" name=""/>
        <dsp:cNvSpPr/>
      </dsp:nvSpPr>
      <dsp:spPr>
        <a:xfrm>
          <a:off x="5491830" y="665578"/>
          <a:ext cx="2984234" cy="540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304"/>
              </a:lnTo>
              <a:lnTo>
                <a:pt x="2984234" y="368304"/>
              </a:lnTo>
              <a:lnTo>
                <a:pt x="2984234" y="5404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9FE25B-55E0-48F5-B098-86006085C1AD}">
      <dsp:nvSpPr>
        <dsp:cNvPr id="0" name=""/>
        <dsp:cNvSpPr/>
      </dsp:nvSpPr>
      <dsp:spPr>
        <a:xfrm>
          <a:off x="2656594" y="2183421"/>
          <a:ext cx="1721532" cy="540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304"/>
              </a:lnTo>
              <a:lnTo>
                <a:pt x="1721532" y="368304"/>
              </a:lnTo>
              <a:lnTo>
                <a:pt x="1721532" y="5404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13B0E8-A131-4A9C-B0B6-66BAFF70038F}">
      <dsp:nvSpPr>
        <dsp:cNvPr id="0" name=""/>
        <dsp:cNvSpPr/>
      </dsp:nvSpPr>
      <dsp:spPr>
        <a:xfrm>
          <a:off x="2207080" y="2183421"/>
          <a:ext cx="449513" cy="540455"/>
        </a:xfrm>
        <a:custGeom>
          <a:avLst/>
          <a:gdLst/>
          <a:ahLst/>
          <a:cxnLst/>
          <a:rect l="0" t="0" r="0" b="0"/>
          <a:pathLst>
            <a:path>
              <a:moveTo>
                <a:pt x="449513" y="0"/>
              </a:moveTo>
              <a:lnTo>
                <a:pt x="449513" y="368304"/>
              </a:lnTo>
              <a:lnTo>
                <a:pt x="0" y="368304"/>
              </a:lnTo>
              <a:lnTo>
                <a:pt x="0" y="5404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2956B1-2305-4209-B437-F70FA8811E28}">
      <dsp:nvSpPr>
        <dsp:cNvPr id="0" name=""/>
        <dsp:cNvSpPr/>
      </dsp:nvSpPr>
      <dsp:spPr>
        <a:xfrm>
          <a:off x="485548" y="2183421"/>
          <a:ext cx="2171046" cy="540455"/>
        </a:xfrm>
        <a:custGeom>
          <a:avLst/>
          <a:gdLst/>
          <a:ahLst/>
          <a:cxnLst/>
          <a:rect l="0" t="0" r="0" b="0"/>
          <a:pathLst>
            <a:path>
              <a:moveTo>
                <a:pt x="2171046" y="0"/>
              </a:moveTo>
              <a:lnTo>
                <a:pt x="2171046" y="368304"/>
              </a:lnTo>
              <a:lnTo>
                <a:pt x="0" y="368304"/>
              </a:lnTo>
              <a:lnTo>
                <a:pt x="0" y="5404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84ABB-288A-4896-9441-7F1C80219095}">
      <dsp:nvSpPr>
        <dsp:cNvPr id="0" name=""/>
        <dsp:cNvSpPr/>
      </dsp:nvSpPr>
      <dsp:spPr>
        <a:xfrm>
          <a:off x="2656594" y="665578"/>
          <a:ext cx="2835236" cy="540455"/>
        </a:xfrm>
        <a:custGeom>
          <a:avLst/>
          <a:gdLst/>
          <a:ahLst/>
          <a:cxnLst/>
          <a:rect l="0" t="0" r="0" b="0"/>
          <a:pathLst>
            <a:path>
              <a:moveTo>
                <a:pt x="2835236" y="0"/>
              </a:moveTo>
              <a:lnTo>
                <a:pt x="2835236" y="368304"/>
              </a:lnTo>
              <a:lnTo>
                <a:pt x="0" y="368304"/>
              </a:lnTo>
              <a:lnTo>
                <a:pt x="0" y="5404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9EC60B-622B-46FD-A065-1804586F6DF7}">
      <dsp:nvSpPr>
        <dsp:cNvPr id="0" name=""/>
        <dsp:cNvSpPr/>
      </dsp:nvSpPr>
      <dsp:spPr>
        <a:xfrm>
          <a:off x="4159327" y="0"/>
          <a:ext cx="2665006" cy="6655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D4A07-AF20-4D2B-A0E2-3836E2DD9486}">
      <dsp:nvSpPr>
        <dsp:cNvPr id="0" name=""/>
        <dsp:cNvSpPr/>
      </dsp:nvSpPr>
      <dsp:spPr>
        <a:xfrm>
          <a:off x="4365805" y="196153"/>
          <a:ext cx="2665006" cy="6655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За наявністю матеріальної вигоди </a:t>
          </a:r>
          <a:endParaRPr lang="ru-RU" sz="1800" kern="1200" dirty="0"/>
        </a:p>
      </dsp:txBody>
      <dsp:txXfrm>
        <a:off x="4385299" y="215647"/>
        <a:ext cx="2626018" cy="626590"/>
      </dsp:txXfrm>
    </dsp:sp>
    <dsp:sp modelId="{F60C0FE2-5187-4381-80CE-B3E820181C88}">
      <dsp:nvSpPr>
        <dsp:cNvPr id="0" name=""/>
        <dsp:cNvSpPr/>
      </dsp:nvSpPr>
      <dsp:spPr>
        <a:xfrm>
          <a:off x="840004" y="1206034"/>
          <a:ext cx="3633180" cy="9773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E2A901-5E6C-44D1-82F6-2436519156E8}">
      <dsp:nvSpPr>
        <dsp:cNvPr id="0" name=""/>
        <dsp:cNvSpPr/>
      </dsp:nvSpPr>
      <dsp:spPr>
        <a:xfrm>
          <a:off x="1046481" y="1402188"/>
          <a:ext cx="3633180" cy="977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що не приносять пряму матеріальну вигоду тому, хто розробив (встановив) шкідливу програму:</a:t>
          </a:r>
          <a:endParaRPr lang="ru-RU" sz="1800" kern="1200" dirty="0"/>
        </a:p>
      </dsp:txBody>
      <dsp:txXfrm>
        <a:off x="1075108" y="1430815"/>
        <a:ext cx="3575926" cy="920133"/>
      </dsp:txXfrm>
    </dsp:sp>
    <dsp:sp modelId="{377C68C7-E412-44ED-A5AC-9B98221600C8}">
      <dsp:nvSpPr>
        <dsp:cNvPr id="0" name=""/>
        <dsp:cNvSpPr/>
      </dsp:nvSpPr>
      <dsp:spPr>
        <a:xfrm>
          <a:off x="5911" y="2723876"/>
          <a:ext cx="959272" cy="1180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AAEB1-B815-4D37-8B95-81D50518953A}">
      <dsp:nvSpPr>
        <dsp:cNvPr id="0" name=""/>
        <dsp:cNvSpPr/>
      </dsp:nvSpPr>
      <dsp:spPr>
        <a:xfrm>
          <a:off x="212389" y="2920030"/>
          <a:ext cx="959272" cy="1180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жарт</a:t>
          </a:r>
          <a:endParaRPr lang="ru-RU" sz="1800" kern="1200" dirty="0"/>
        </a:p>
      </dsp:txBody>
      <dsp:txXfrm>
        <a:off x="240485" y="2948126"/>
        <a:ext cx="903080" cy="1123828"/>
      </dsp:txXfrm>
    </dsp:sp>
    <dsp:sp modelId="{4122B766-BFAC-4E76-97DB-A09E44DADE49}">
      <dsp:nvSpPr>
        <dsp:cNvPr id="0" name=""/>
        <dsp:cNvSpPr/>
      </dsp:nvSpPr>
      <dsp:spPr>
        <a:xfrm>
          <a:off x="1378139" y="2723876"/>
          <a:ext cx="1657882" cy="1180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D897A-9C90-45E8-926E-F42BB8D34A02}">
      <dsp:nvSpPr>
        <dsp:cNvPr id="0" name=""/>
        <dsp:cNvSpPr/>
      </dsp:nvSpPr>
      <dsp:spPr>
        <a:xfrm>
          <a:off x="1584617" y="2920030"/>
          <a:ext cx="1657882" cy="1180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хуліганство</a:t>
          </a:r>
          <a:endParaRPr lang="ru-RU" sz="1800" kern="1200" dirty="0"/>
        </a:p>
      </dsp:txBody>
      <dsp:txXfrm>
        <a:off x="1619179" y="2954592"/>
        <a:ext cx="1588758" cy="1110896"/>
      </dsp:txXfrm>
    </dsp:sp>
    <dsp:sp modelId="{762AEC3E-19BD-4714-8E3B-49361EE08F7C}">
      <dsp:nvSpPr>
        <dsp:cNvPr id="0" name=""/>
        <dsp:cNvSpPr/>
      </dsp:nvSpPr>
      <dsp:spPr>
        <a:xfrm>
          <a:off x="3448977" y="2723876"/>
          <a:ext cx="1858299" cy="1180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3E3DC-7607-4F59-944D-D16EBAFC3E05}">
      <dsp:nvSpPr>
        <dsp:cNvPr id="0" name=""/>
        <dsp:cNvSpPr/>
      </dsp:nvSpPr>
      <dsp:spPr>
        <a:xfrm>
          <a:off x="3655455" y="2920030"/>
          <a:ext cx="1858299" cy="1180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Самоствердження, прагнення довести свою кваліфікацію </a:t>
          </a:r>
          <a:endParaRPr lang="ru-RU" sz="1800" kern="1200" dirty="0"/>
        </a:p>
      </dsp:txBody>
      <dsp:txXfrm>
        <a:off x="3690017" y="2954592"/>
        <a:ext cx="1789175" cy="1110896"/>
      </dsp:txXfrm>
    </dsp:sp>
    <dsp:sp modelId="{6E1738E0-C8BE-4F9F-9A23-C638F8D6701B}">
      <dsp:nvSpPr>
        <dsp:cNvPr id="0" name=""/>
        <dsp:cNvSpPr/>
      </dsp:nvSpPr>
      <dsp:spPr>
        <a:xfrm>
          <a:off x="6808473" y="1206034"/>
          <a:ext cx="3335183" cy="9220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4B36E-27EF-4A8E-A4F8-22AE0ADFE9A2}">
      <dsp:nvSpPr>
        <dsp:cNvPr id="0" name=""/>
        <dsp:cNvSpPr/>
      </dsp:nvSpPr>
      <dsp:spPr>
        <a:xfrm>
          <a:off x="7014951" y="1402188"/>
          <a:ext cx="3335183" cy="9220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що приносять пряму матеріальну вигоду зловмисникові:</a:t>
          </a:r>
          <a:endParaRPr lang="ru-RU" sz="1800" kern="1200" dirty="0"/>
        </a:p>
      </dsp:txBody>
      <dsp:txXfrm>
        <a:off x="7041957" y="1429194"/>
        <a:ext cx="3281171" cy="868032"/>
      </dsp:txXfrm>
    </dsp:sp>
    <dsp:sp modelId="{94CAA78A-AD16-45F2-A581-2E545918ED5B}">
      <dsp:nvSpPr>
        <dsp:cNvPr id="0" name=""/>
        <dsp:cNvSpPr/>
      </dsp:nvSpPr>
      <dsp:spPr>
        <a:xfrm>
          <a:off x="5720232" y="2668533"/>
          <a:ext cx="2888726" cy="1779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424B47-826B-48F0-BF1D-98F7F00CDC55}">
      <dsp:nvSpPr>
        <dsp:cNvPr id="0" name=""/>
        <dsp:cNvSpPr/>
      </dsp:nvSpPr>
      <dsp:spPr>
        <a:xfrm>
          <a:off x="5926710" y="2864687"/>
          <a:ext cx="2888726" cy="1779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крадіжка</a:t>
          </a:r>
          <a:r>
            <a:rPr lang="uk-UA" sz="1800" b="0" u="none" kern="1200" dirty="0" smtClean="0"/>
            <a:t> </a:t>
          </a:r>
          <a:r>
            <a:rPr lang="uk-UA" sz="1800" b="0" u="none" kern="1200" dirty="0" smtClean="0">
              <a:hlinkClick xmlns:r="http://schemas.openxmlformats.org/officeDocument/2006/relationships" r:id="rId1" tooltip="Конфіденційна інформація"/>
            </a:rPr>
            <a:t>конфіденційної інформації</a:t>
          </a:r>
          <a:r>
            <a:rPr lang="uk-UA" sz="1800" kern="1200" dirty="0" smtClean="0"/>
            <a:t>, доступу до систем банк-клієнт, отримання PIN кодів кредитних карток тощо</a:t>
          </a:r>
          <a:endParaRPr lang="ru-RU" sz="1800" kern="1200" dirty="0"/>
        </a:p>
      </dsp:txBody>
      <dsp:txXfrm>
        <a:off x="5978838" y="2916815"/>
        <a:ext cx="2784470" cy="1675521"/>
      </dsp:txXfrm>
    </dsp:sp>
    <dsp:sp modelId="{A2609167-9155-4A38-A784-F0A0E9FA8298}">
      <dsp:nvSpPr>
        <dsp:cNvPr id="0" name=""/>
        <dsp:cNvSpPr/>
      </dsp:nvSpPr>
      <dsp:spPr>
        <a:xfrm>
          <a:off x="9021914" y="2668533"/>
          <a:ext cx="2209982" cy="2073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6C043-D28A-4840-8EAF-E45EAACAF2B9}">
      <dsp:nvSpPr>
        <dsp:cNvPr id="0" name=""/>
        <dsp:cNvSpPr/>
      </dsp:nvSpPr>
      <dsp:spPr>
        <a:xfrm>
          <a:off x="9228392" y="2864687"/>
          <a:ext cx="2209982" cy="20734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отримання контролю над віддаленими комп'ютерними системами з метою розповсюдження спаму з численних комп'ютерів-зомбі</a:t>
          </a:r>
          <a:endParaRPr lang="ru-RU" sz="1800" kern="1200" dirty="0"/>
        </a:p>
      </dsp:txBody>
      <dsp:txXfrm>
        <a:off x="9289123" y="2925418"/>
        <a:ext cx="2088520" cy="1952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7F478-FFD4-4E37-B9BB-2C77636CD9F9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45C78-21F0-49FE-9CCC-80C8BF665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pPr rtl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236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pPr rtl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915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pPr rtl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136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B63C-2C93-4F78-9229-EA5E7AE05D27}" type="datetime1">
              <a:rPr lang="uk-UA" smtClean="0"/>
              <a:pPr/>
              <a:t>26.04.2020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C004-B5C6-4411-91CA-DC1C8852E658}" type="datetime1">
              <a:rPr lang="uk-UA" smtClean="0"/>
              <a:pPr/>
              <a:t>26.04.2020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A51E-BB91-412E-A60C-37596957B8E2}" type="datetime1">
              <a:rPr lang="uk-UA" smtClean="0"/>
              <a:pPr/>
              <a:t>26.04.2020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E208-F968-42D9-9AE6-368E19821ED2}" type="datetime1">
              <a:rPr lang="uk-UA" smtClean="0"/>
              <a:pPr/>
              <a:t>26.04.2020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1392F-CCC5-4C54-B224-14A27320225C}" type="datetime1">
              <a:rPr lang="uk-UA" smtClean="0"/>
              <a:pPr/>
              <a:t>26.04.2020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B172B-2355-4403-9D6A-78B3539B7543}" type="datetime1">
              <a:rPr lang="uk-UA" smtClean="0"/>
              <a:pPr/>
              <a:t>26.04.2020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2272-D1CD-4CE4-8AFC-8DCCF912722C}" type="datetime1">
              <a:rPr lang="uk-UA" smtClean="0"/>
              <a:pPr/>
              <a:t>26.04.2020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DCEB-0A22-41D0-9BCB-D8C5EC608D74}" type="datetime1">
              <a:rPr lang="uk-UA" smtClean="0"/>
              <a:pPr/>
              <a:t>26.04.2020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A45C-28EC-4A4D-A930-43D30EBD9840}" type="datetime1">
              <a:rPr lang="uk-UA" smtClean="0"/>
              <a:pPr/>
              <a:t>26.04.2020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0671-1DFE-4BE8-B767-572886783578}" type="datetime1">
              <a:rPr lang="uk-UA" smtClean="0"/>
              <a:pPr/>
              <a:t>26.04.2020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177B-C0BB-4076-8E8B-FE42BFD780E4}" type="datetime1">
              <a:rPr lang="uk-UA" smtClean="0"/>
              <a:pPr/>
              <a:t>26.04.2020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80" r="29070"/>
          <a:stretch/>
        </p:blipFill>
        <p:spPr>
          <a:xfrm flipV="1">
            <a:off x="0" y="2155219"/>
            <a:ext cx="12192000" cy="470278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87"/>
          <a:stretch/>
        </p:blipFill>
        <p:spPr>
          <a:xfrm>
            <a:off x="0" y="-1"/>
            <a:ext cx="12192000" cy="215522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0612" y="1287255"/>
            <a:ext cx="10493187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21C87-D267-4D76-9465-4FA679C92D1A}" type="datetime1">
              <a:rPr lang="uk-UA" smtClean="0"/>
              <a:pPr/>
              <a:t>26.04.2020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DAB9A-D90D-4DD1-B76E-E9EA0BFB922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163208"/>
            <a:ext cx="10515597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learningapps.org/7076420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90%D0%BD%D0%B3%D0%BB%D1%96%D0%B9%D1%81%D1%8C%D0%BA%D0%B0_%D0%BC%D0%BE%D0%B2%D0%B0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895" y="1828800"/>
            <a:ext cx="10363200" cy="33437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Технічні засоби добування інформації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uk-UA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Програмні засоби добування інформації</a:t>
            </a:r>
            <a:endParaRPr lang="uk-UA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682817" y="489095"/>
            <a:ext cx="6610812" cy="42530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0" cmpd="dbl" algn="ctr">
            <a:solidFill>
              <a:srgbClr val="7030A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eorgia" pitchFamily="18" charset="0"/>
              </a:rPr>
              <a:t>Інформаційна безпека. Урок 4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9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5927" y="163208"/>
            <a:ext cx="7917872" cy="998742"/>
          </a:xfrm>
        </p:spPr>
        <p:txBody>
          <a:bodyPr>
            <a:normAutofit/>
          </a:bodyPr>
          <a:lstStyle/>
          <a:p>
            <a:r>
              <a:rPr lang="uk-UA" sz="4400" b="1" i="1" dirty="0" smtClean="0">
                <a:solidFill>
                  <a:srgbClr val="9D33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Віруси - хробаки</a:t>
            </a:r>
            <a:endParaRPr lang="ru-RU" sz="4400" b="1" i="1" dirty="0" smtClean="0">
              <a:solidFill>
                <a:srgbClr val="9D33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2618" y="1368425"/>
            <a:ext cx="8091055" cy="12085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fontAlgn="base"/>
            <a:r>
              <a:rPr lang="uk-UA" b="1" u="sng" dirty="0" smtClean="0"/>
              <a:t>Хробаки</a:t>
            </a:r>
            <a:r>
              <a:rPr lang="uk-UA" dirty="0" smtClean="0"/>
              <a:t> – це один з різновидів шкідливих вірусів, що розмножуються та псують дані, збережені на комп’ютері.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4909" y="2672916"/>
            <a:ext cx="11374581" cy="148344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ru-RU" dirty="0" err="1" smtClean="0"/>
              <a:t>Хробаки</a:t>
            </a:r>
            <a:r>
              <a:rPr lang="ru-RU" dirty="0" smtClean="0"/>
              <a:t>  </a:t>
            </a:r>
            <a:r>
              <a:rPr lang="ru-RU" dirty="0" err="1" smtClean="0"/>
              <a:t>проникають</a:t>
            </a:r>
            <a:r>
              <a:rPr lang="ru-RU" dirty="0" smtClean="0"/>
              <a:t> на </a:t>
            </a:r>
            <a:r>
              <a:rPr lang="ru-RU" dirty="0" err="1" smtClean="0"/>
              <a:t>комп'ютер-жертву</a:t>
            </a:r>
            <a:r>
              <a:rPr lang="ru-RU" dirty="0" smtClean="0"/>
              <a:t> без </a:t>
            </a:r>
            <a:r>
              <a:rPr lang="ru-RU" dirty="0" err="1" smtClean="0"/>
              <a:t>участі</a:t>
            </a:r>
            <a:r>
              <a:rPr lang="ru-RU" dirty="0" smtClean="0"/>
              <a:t> </a:t>
            </a:r>
            <a:r>
              <a:rPr lang="ru-RU" dirty="0" err="1" smtClean="0"/>
              <a:t>користувача</a:t>
            </a:r>
            <a:r>
              <a:rPr lang="ru-RU" dirty="0" smtClean="0"/>
              <a:t>. </a:t>
            </a:r>
            <a:r>
              <a:rPr lang="ru-RU" dirty="0" err="1" smtClean="0"/>
              <a:t>Хробаки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так </a:t>
            </a:r>
            <a:r>
              <a:rPr lang="ru-RU" dirty="0" err="1" smtClean="0"/>
              <a:t>звані</a:t>
            </a:r>
            <a:r>
              <a:rPr lang="ru-RU" dirty="0" smtClean="0"/>
              <a:t> «</a:t>
            </a:r>
            <a:r>
              <a:rPr lang="ru-RU" dirty="0" err="1" smtClean="0"/>
              <a:t>дірки</a:t>
            </a:r>
            <a:r>
              <a:rPr lang="ru-RU" dirty="0" smtClean="0"/>
              <a:t>» (</a:t>
            </a:r>
            <a:r>
              <a:rPr lang="ru-RU" dirty="0" err="1" smtClean="0"/>
              <a:t>уразливості</a:t>
            </a:r>
            <a:r>
              <a:rPr lang="ru-RU" dirty="0" smtClean="0"/>
              <a:t>) у </a:t>
            </a:r>
            <a:r>
              <a:rPr lang="ru-RU" dirty="0" err="1" smtClean="0"/>
              <a:t>програмному</a:t>
            </a:r>
            <a:r>
              <a:rPr lang="ru-RU" dirty="0" smtClean="0"/>
              <a:t> </a:t>
            </a:r>
            <a:r>
              <a:rPr lang="ru-RU" dirty="0" err="1" smtClean="0"/>
              <a:t>забезпеченні</a:t>
            </a:r>
            <a:r>
              <a:rPr lang="ru-RU" dirty="0" smtClean="0"/>
              <a:t> </a:t>
            </a:r>
            <a:r>
              <a:rPr lang="ru-RU" dirty="0" err="1" smtClean="0"/>
              <a:t>операційних</a:t>
            </a:r>
            <a:r>
              <a:rPr lang="ru-RU" dirty="0" smtClean="0"/>
              <a:t> систем,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проникнути</a:t>
            </a:r>
            <a:r>
              <a:rPr lang="ru-RU" dirty="0" smtClean="0"/>
              <a:t> на </a:t>
            </a:r>
            <a:r>
              <a:rPr lang="ru-RU" dirty="0" err="1" smtClean="0"/>
              <a:t>комп'ютер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8763" y="4217258"/>
            <a:ext cx="11416145" cy="209288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uk-UA" sz="2600" dirty="0" smtClean="0"/>
              <a:t>Часто хробаки розповсюджуються через файли, вкладені в електронні листи, або через деякі </a:t>
            </a:r>
            <a:r>
              <a:rPr lang="uk-UA" sz="2600" dirty="0" err="1" smtClean="0"/>
              <a:t>веб-сторінки</a:t>
            </a:r>
            <a:r>
              <a:rPr lang="uk-UA" sz="2600" dirty="0" smtClean="0"/>
              <a:t>, проте можуть також завантажуватися під час спільного користування файлами або програмами миттєвого обміну повідомленнями. </a:t>
            </a:r>
            <a:r>
              <a:rPr lang="ru-RU" sz="2600" dirty="0" err="1" smtClean="0"/>
              <a:t>Найбільш</a:t>
            </a:r>
            <a:r>
              <a:rPr lang="ru-RU" sz="2600" dirty="0" smtClean="0"/>
              <a:t> </a:t>
            </a:r>
            <a:r>
              <a:rPr lang="ru-RU" sz="2600" dirty="0" err="1" smtClean="0"/>
              <a:t>відомим</a:t>
            </a:r>
            <a:r>
              <a:rPr lang="ru-RU" sz="2600" dirty="0" smtClean="0"/>
              <a:t> </a:t>
            </a:r>
            <a:r>
              <a:rPr lang="ru-RU" sz="2600" dirty="0" err="1" smtClean="0"/>
              <a:t>представником</a:t>
            </a:r>
            <a:r>
              <a:rPr lang="ru-RU" sz="2600" dirty="0" smtClean="0"/>
              <a:t> </a:t>
            </a:r>
            <a:r>
              <a:rPr lang="ru-RU" sz="2600" dirty="0" err="1" smtClean="0"/>
              <a:t>цього</a:t>
            </a:r>
            <a:r>
              <a:rPr lang="ru-RU" sz="2600" dirty="0" smtClean="0"/>
              <a:t> </a:t>
            </a:r>
            <a:r>
              <a:rPr lang="ru-RU" sz="2600" dirty="0" err="1" smtClean="0"/>
              <a:t>класу</a:t>
            </a:r>
            <a:r>
              <a:rPr lang="ru-RU" sz="2600" dirty="0" smtClean="0"/>
              <a:t> </a:t>
            </a:r>
            <a:r>
              <a:rPr lang="ru-RU" sz="2600" dirty="0" err="1" smtClean="0"/>
              <a:t>є</a:t>
            </a:r>
            <a:r>
              <a:rPr lang="ru-RU" sz="2600" dirty="0" smtClean="0"/>
              <a:t> </a:t>
            </a:r>
            <a:r>
              <a:rPr lang="ru-RU" sz="2600" dirty="0" err="1" smtClean="0"/>
              <a:t>вірус</a:t>
            </a:r>
            <a:r>
              <a:rPr lang="ru-RU" sz="2600" dirty="0" smtClean="0"/>
              <a:t> </a:t>
            </a:r>
            <a:r>
              <a:rPr lang="ru-RU" sz="2600" dirty="0" err="1" smtClean="0"/>
              <a:t>Морріса</a:t>
            </a:r>
            <a:r>
              <a:rPr lang="ru-RU" sz="2600" dirty="0" smtClean="0"/>
              <a:t> (</a:t>
            </a:r>
            <a:r>
              <a:rPr lang="ru-RU" sz="2600" dirty="0" err="1" smtClean="0"/>
              <a:t>або</a:t>
            </a:r>
            <a:r>
              <a:rPr lang="ru-RU" sz="2600" dirty="0" smtClean="0"/>
              <a:t> "</a:t>
            </a:r>
            <a:r>
              <a:rPr lang="ru-RU" sz="2600" dirty="0" err="1" smtClean="0"/>
              <a:t>черв'як</a:t>
            </a:r>
            <a:r>
              <a:rPr lang="ru-RU" sz="2600" dirty="0" smtClean="0"/>
              <a:t> </a:t>
            </a:r>
            <a:r>
              <a:rPr lang="ru-RU" sz="2600" dirty="0" err="1" smtClean="0"/>
              <a:t>Моріса</a:t>
            </a:r>
            <a:r>
              <a:rPr lang="ru-RU" sz="2600" dirty="0" smtClean="0"/>
              <a:t>”), </a:t>
            </a:r>
            <a:r>
              <a:rPr lang="ru-RU" sz="2600" dirty="0" err="1" smtClean="0"/>
              <a:t>який</a:t>
            </a:r>
            <a:r>
              <a:rPr lang="ru-RU" sz="2600" dirty="0" smtClean="0"/>
              <a:t> </a:t>
            </a:r>
            <a:r>
              <a:rPr lang="ru-RU" sz="2600" dirty="0" err="1" smtClean="0"/>
              <a:t>вразив</a:t>
            </a:r>
            <a:r>
              <a:rPr lang="ru-RU" sz="2600" dirty="0" smtClean="0"/>
              <a:t> мережу І</a:t>
            </a:r>
            <a:r>
              <a:rPr lang="en-US" sz="2600" dirty="0" err="1" smtClean="0"/>
              <a:t>nternet</a:t>
            </a:r>
            <a:r>
              <a:rPr lang="en-US" sz="2600" dirty="0" smtClean="0"/>
              <a:t> </a:t>
            </a:r>
            <a:r>
              <a:rPr lang="ru-RU" sz="2600" dirty="0" smtClean="0"/>
              <a:t>у 1988 </a:t>
            </a:r>
            <a:r>
              <a:rPr lang="ru-RU" sz="2600" dirty="0" err="1" smtClean="0"/>
              <a:t>році</a:t>
            </a:r>
            <a:r>
              <a:rPr lang="ru-RU" sz="2600" dirty="0" smtClean="0"/>
              <a:t>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6109" y="235527"/>
            <a:ext cx="8929253" cy="1773382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На етапі проникнення в систему хробаки діляться переважно по типах використовуваних протоколів: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199" y="2064327"/>
            <a:ext cx="10356274" cy="4112636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• </a:t>
            </a:r>
            <a:r>
              <a:rPr lang="uk-UA" b="1" dirty="0" smtClean="0"/>
              <a:t>Мережні хробаки </a:t>
            </a:r>
            <a:r>
              <a:rPr lang="uk-UA" dirty="0" smtClean="0"/>
              <a:t>- </a:t>
            </a:r>
            <a:r>
              <a:rPr lang="uk-UA" dirty="0" err="1" smtClean="0"/>
              <a:t>хробаки</a:t>
            </a:r>
            <a:r>
              <a:rPr lang="uk-UA" dirty="0" smtClean="0"/>
              <a:t>, що використають для поширення протоколи Інтернет і локальні мережі. 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• </a:t>
            </a:r>
            <a:r>
              <a:rPr lang="uk-UA" b="1" dirty="0" smtClean="0"/>
              <a:t>Поштові хробаки </a:t>
            </a:r>
            <a:r>
              <a:rPr lang="uk-UA" dirty="0" smtClean="0"/>
              <a:t>- </a:t>
            </a:r>
            <a:r>
              <a:rPr lang="uk-UA" dirty="0" err="1" smtClean="0"/>
              <a:t>хробаки</a:t>
            </a:r>
            <a:r>
              <a:rPr lang="uk-UA" dirty="0" smtClean="0"/>
              <a:t>, що поширюються у форматі повідомлень електронної пошти</a:t>
            </a:r>
            <a:endParaRPr lang="ru-RU" dirty="0" smtClean="0"/>
          </a:p>
          <a:p>
            <a:pPr>
              <a:buNone/>
            </a:pPr>
            <a:r>
              <a:rPr lang="uk-UA" b="1" dirty="0" smtClean="0"/>
              <a:t>• IRC-хробаки </a:t>
            </a:r>
            <a:r>
              <a:rPr lang="uk-UA" dirty="0" smtClean="0"/>
              <a:t>- </a:t>
            </a:r>
            <a:r>
              <a:rPr lang="uk-UA" dirty="0" err="1" smtClean="0"/>
              <a:t>хробаки</a:t>
            </a:r>
            <a:r>
              <a:rPr lang="uk-UA" dirty="0" smtClean="0"/>
              <a:t>, що поширюються по каналах IRC (Internet </a:t>
            </a:r>
            <a:r>
              <a:rPr lang="uk-UA" dirty="0" err="1" smtClean="0"/>
              <a:t>Relay</a:t>
            </a:r>
            <a:r>
              <a:rPr lang="uk-UA" dirty="0" smtClean="0"/>
              <a:t> Chat)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• </a:t>
            </a:r>
            <a:r>
              <a:rPr lang="uk-UA" b="1" dirty="0" smtClean="0"/>
              <a:t>P2P-хробаки</a:t>
            </a:r>
            <a:r>
              <a:rPr lang="uk-UA" dirty="0" smtClean="0"/>
              <a:t> - хробаки, що поширюються за допомогою </a:t>
            </a:r>
            <a:r>
              <a:rPr lang="uk-UA" dirty="0" err="1" smtClean="0"/>
              <a:t>пірінгових</a:t>
            </a:r>
            <a:r>
              <a:rPr lang="uk-UA" dirty="0" smtClean="0"/>
              <a:t> (peer-to-peer) </a:t>
            </a:r>
            <a:r>
              <a:rPr lang="uk-UA" dirty="0" err="1" smtClean="0"/>
              <a:t>файлообміних</a:t>
            </a:r>
            <a:r>
              <a:rPr lang="uk-UA" dirty="0" smtClean="0"/>
              <a:t> мереж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• </a:t>
            </a:r>
            <a:r>
              <a:rPr lang="uk-UA" b="1" dirty="0" smtClean="0"/>
              <a:t>IM-хробаки</a:t>
            </a:r>
            <a:r>
              <a:rPr lang="uk-UA" dirty="0" smtClean="0"/>
              <a:t> - </a:t>
            </a:r>
            <a:r>
              <a:rPr lang="uk-UA" dirty="0" err="1" smtClean="0"/>
              <a:t>хробаки</a:t>
            </a:r>
            <a:r>
              <a:rPr lang="uk-UA" dirty="0" smtClean="0"/>
              <a:t>, що використають для поширення системи миттєвого обміну повідомленнями (IM, </a:t>
            </a:r>
            <a:r>
              <a:rPr lang="uk-UA" dirty="0" err="1" smtClean="0"/>
              <a:t>Instant</a:t>
            </a:r>
            <a:r>
              <a:rPr lang="uk-UA" dirty="0" smtClean="0"/>
              <a:t> Messenger - ICQ, MSN Messenger, AIM й ін.)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4036" y="163208"/>
            <a:ext cx="8499763" cy="998742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z="4800" b="1" dirty="0" err="1" smtClean="0">
                <a:solidFill>
                  <a:srgbClr val="9D3342"/>
                </a:solidFill>
                <a:latin typeface="Century Gothic" panose="020B0502020202020204" pitchFamily="34" charset="0"/>
              </a:rPr>
              <a:t>“Логічні</a:t>
            </a:r>
            <a:r>
              <a:rPr lang="uk-UA" sz="4800" b="1" dirty="0" smtClean="0">
                <a:solidFill>
                  <a:srgbClr val="9D3342"/>
                </a:solidFill>
                <a:latin typeface="Century Gothic" panose="020B0502020202020204" pitchFamily="34" charset="0"/>
              </a:rPr>
              <a:t> </a:t>
            </a:r>
            <a:r>
              <a:rPr lang="uk-UA" sz="4800" b="1" dirty="0" err="1" smtClean="0">
                <a:solidFill>
                  <a:srgbClr val="9D3342"/>
                </a:solidFill>
                <a:latin typeface="Century Gothic" panose="020B0502020202020204" pitchFamily="34" charset="0"/>
              </a:rPr>
              <a:t>бомби”</a:t>
            </a:r>
            <a:endParaRPr lang="ru-RU" sz="4800" b="1" dirty="0" smtClean="0">
              <a:solidFill>
                <a:srgbClr val="9D334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0999" y="1188318"/>
            <a:ext cx="11229110" cy="13747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dirty="0" smtClean="0"/>
              <a:t>«</a:t>
            </a:r>
            <a:r>
              <a:rPr lang="ru-RU" b="1" dirty="0" err="1" smtClean="0"/>
              <a:t>Логічні</a:t>
            </a:r>
            <a:r>
              <a:rPr lang="ru-RU" b="1" dirty="0" smtClean="0"/>
              <a:t> бомби</a:t>
            </a:r>
            <a:r>
              <a:rPr lang="ru-RU" dirty="0" smtClean="0"/>
              <a:t>» — </a:t>
            </a:r>
            <a:r>
              <a:rPr lang="ru-RU" dirty="0" err="1" smtClean="0"/>
              <a:t>невеликі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спрацьовують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настанням</a:t>
            </a:r>
            <a:r>
              <a:rPr lang="ru-RU" dirty="0" smtClean="0"/>
              <a:t> </a:t>
            </a:r>
            <a:r>
              <a:rPr lang="ru-RU" dirty="0" err="1" smtClean="0"/>
              <a:t>певних</a:t>
            </a:r>
            <a:r>
              <a:rPr lang="ru-RU" dirty="0" smtClean="0"/>
              <a:t> умов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призвести</a:t>
            </a:r>
            <a:r>
              <a:rPr lang="ru-RU" dirty="0" smtClean="0"/>
              <a:t> до </a:t>
            </a:r>
            <a:r>
              <a:rPr lang="ru-RU" dirty="0" err="1" smtClean="0"/>
              <a:t>часткового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повного</a:t>
            </a:r>
            <a:r>
              <a:rPr lang="ru-RU" dirty="0" smtClean="0"/>
              <a:t> </a:t>
            </a:r>
            <a:r>
              <a:rPr lang="ru-RU" dirty="0" err="1" smtClean="0"/>
              <a:t>виведення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ладу.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5637" y="2789872"/>
            <a:ext cx="11152908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0363" algn="just"/>
            <a:r>
              <a:rPr lang="ru-RU" sz="2800" dirty="0" err="1" smtClean="0"/>
              <a:t>Різновидом</a:t>
            </a:r>
            <a:r>
              <a:rPr lang="ru-RU" sz="2800" dirty="0" smtClean="0"/>
              <a:t> </a:t>
            </a:r>
            <a:r>
              <a:rPr lang="ru-RU" sz="2800" dirty="0" err="1" smtClean="0"/>
              <a:t>логічної</a:t>
            </a:r>
            <a:r>
              <a:rPr lang="ru-RU" sz="2800" dirty="0" smtClean="0"/>
              <a:t> бомби </a:t>
            </a:r>
            <a:r>
              <a:rPr lang="ru-RU" sz="2800" dirty="0" err="1" smtClean="0"/>
              <a:t>є</a:t>
            </a:r>
            <a:r>
              <a:rPr lang="ru-RU" sz="2800" dirty="0" smtClean="0"/>
              <a:t> «</a:t>
            </a:r>
            <a:r>
              <a:rPr lang="ru-RU" sz="2800" dirty="0" err="1" smtClean="0"/>
              <a:t>часова</a:t>
            </a:r>
            <a:r>
              <a:rPr lang="ru-RU" sz="2800" dirty="0" smtClean="0"/>
              <a:t> бомба», яка </a:t>
            </a:r>
            <a:r>
              <a:rPr lang="ru-RU" sz="2800" dirty="0" err="1" smtClean="0"/>
              <a:t>спрацьовує</a:t>
            </a:r>
            <a:r>
              <a:rPr lang="ru-RU" sz="2800" dirty="0" smtClean="0"/>
              <a:t> в </a:t>
            </a:r>
            <a:r>
              <a:rPr lang="ru-RU" sz="2800" dirty="0" err="1" smtClean="0"/>
              <a:t>певний</a:t>
            </a:r>
            <a:r>
              <a:rPr lang="ru-RU" sz="2800" dirty="0" smtClean="0"/>
              <a:t> момент часу. </a:t>
            </a:r>
          </a:p>
          <a:p>
            <a:pPr indent="360363" algn="just"/>
            <a:r>
              <a:rPr lang="uk-UA" sz="2800" dirty="0" smtClean="0">
                <a:solidFill>
                  <a:schemeClr val="dk1"/>
                </a:solidFill>
              </a:rPr>
              <a:t>Це так звана програмна закладка, що завчасно впроваджується в інформаційні системи і мережі. Логічна бомба по сигналу, або у встановлений час, приводиться в дію, стираючи або перекручуючи інформацію в інформаційних ресурсах і виводить їх з ладу.</a:t>
            </a:r>
            <a:endParaRPr lang="ru-RU" sz="2800" dirty="0" smtClean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4765" y="138550"/>
            <a:ext cx="8084126" cy="998742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>
                <a:solidFill>
                  <a:srgbClr val="9D3342"/>
                </a:solidFill>
                <a:latin typeface="Century Gothic" panose="020B0502020202020204" pitchFamily="34" charset="0"/>
              </a:rPr>
              <a:t>Це цікаво: </a:t>
            </a:r>
            <a:br>
              <a:rPr lang="uk-UA" sz="4800" b="1" dirty="0" smtClean="0">
                <a:solidFill>
                  <a:srgbClr val="9D3342"/>
                </a:solidFill>
                <a:latin typeface="Century Gothic" panose="020B0502020202020204" pitchFamily="34" charset="0"/>
              </a:rPr>
            </a:br>
            <a:r>
              <a:rPr lang="uk-UA" sz="4800" b="1" dirty="0" smtClean="0">
                <a:solidFill>
                  <a:srgbClr val="9D3342"/>
                </a:solidFill>
                <a:latin typeface="Century Gothic" panose="020B0502020202020204" pitchFamily="34" charset="0"/>
              </a:rPr>
              <a:t>Приклад логічної бомби</a:t>
            </a:r>
            <a:endParaRPr lang="ru-RU" sz="4800" b="1" dirty="0" smtClean="0">
              <a:solidFill>
                <a:srgbClr val="9D334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88817" y="1454728"/>
            <a:ext cx="8070273" cy="4100945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82550" indent="457200"/>
            <a:r>
              <a:rPr lang="ru-RU" dirty="0" smtClean="0"/>
              <a:t>В </a:t>
            </a:r>
            <a:r>
              <a:rPr lang="ru-RU" dirty="0" err="1" smtClean="0"/>
              <a:t>бібліотечній</a:t>
            </a:r>
            <a:r>
              <a:rPr lang="ru-RU" dirty="0" smtClean="0"/>
              <a:t> </a:t>
            </a:r>
            <a:r>
              <a:rPr lang="ru-RU" dirty="0" err="1" smtClean="0"/>
              <a:t>системі</a:t>
            </a:r>
            <a:r>
              <a:rPr lang="ru-RU" dirty="0" smtClean="0"/>
              <a:t> графства </a:t>
            </a:r>
            <a:r>
              <a:rPr lang="ru-RU" dirty="0" err="1" smtClean="0"/>
              <a:t>Монтгомері</a:t>
            </a:r>
            <a:r>
              <a:rPr lang="ru-RU" dirty="0" smtClean="0"/>
              <a:t> (</a:t>
            </a:r>
            <a:r>
              <a:rPr lang="ru-RU" dirty="0" err="1" smtClean="0"/>
              <a:t>Меріленд</a:t>
            </a:r>
            <a:r>
              <a:rPr lang="ru-RU" dirty="0" smtClean="0"/>
              <a:t>) </a:t>
            </a:r>
            <a:r>
              <a:rPr lang="ru-RU" dirty="0" err="1" smtClean="0"/>
              <a:t>підрядчик</a:t>
            </a:r>
            <a:r>
              <a:rPr lang="ru-RU" dirty="0" smtClean="0"/>
              <a:t>,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доручили</a:t>
            </a:r>
            <a:r>
              <a:rPr lang="ru-RU" dirty="0" smtClean="0"/>
              <a:t> </a:t>
            </a:r>
            <a:r>
              <a:rPr lang="ru-RU" dirty="0" err="1" smtClean="0"/>
              <a:t>розробку</a:t>
            </a:r>
            <a:r>
              <a:rPr lang="ru-RU" dirty="0" smtClean="0"/>
              <a:t> </a:t>
            </a:r>
            <a:r>
              <a:rPr lang="ru-RU" dirty="0" err="1" smtClean="0"/>
              <a:t>комп’ютеризованої</a:t>
            </a:r>
            <a:r>
              <a:rPr lang="ru-RU" dirty="0" smtClean="0"/>
              <a:t> </a:t>
            </a:r>
            <a:r>
              <a:rPr lang="ru-RU" dirty="0" err="1" smtClean="0"/>
              <a:t>абонентської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, </a:t>
            </a:r>
            <a:r>
              <a:rPr lang="ru-RU" dirty="0" err="1" smtClean="0"/>
              <a:t>розмістив</a:t>
            </a:r>
            <a:r>
              <a:rPr lang="ru-RU" dirty="0" smtClean="0"/>
              <a:t> в </a:t>
            </a:r>
            <a:r>
              <a:rPr lang="ru-RU" dirty="0" err="1" smtClean="0"/>
              <a:t>ній</a:t>
            </a:r>
            <a:r>
              <a:rPr lang="ru-RU" dirty="0" smtClean="0"/>
              <a:t> </a:t>
            </a:r>
            <a:r>
              <a:rPr lang="ru-RU" dirty="0" err="1" smtClean="0"/>
              <a:t>логічну</a:t>
            </a:r>
            <a:r>
              <a:rPr lang="ru-RU" dirty="0" smtClean="0"/>
              <a:t> бомбу. При </a:t>
            </a:r>
            <a:r>
              <a:rPr lang="ru-RU" dirty="0" err="1" smtClean="0"/>
              <a:t>настанні</a:t>
            </a:r>
            <a:r>
              <a:rPr lang="ru-RU" dirty="0" smtClean="0"/>
              <a:t> </a:t>
            </a:r>
            <a:r>
              <a:rPr lang="ru-RU" dirty="0" err="1" smtClean="0"/>
              <a:t>певної</a:t>
            </a:r>
            <a:r>
              <a:rPr lang="ru-RU" dirty="0" smtClean="0"/>
              <a:t> </a:t>
            </a:r>
            <a:r>
              <a:rPr lang="ru-RU" dirty="0" err="1" smtClean="0"/>
              <a:t>дати</a:t>
            </a:r>
            <a:r>
              <a:rPr lang="ru-RU" dirty="0" smtClean="0"/>
              <a:t> </a:t>
            </a:r>
            <a:r>
              <a:rPr lang="ru-RU" dirty="0" err="1" smtClean="0"/>
              <a:t>ця</a:t>
            </a:r>
            <a:r>
              <a:rPr lang="ru-RU" dirty="0" smtClean="0"/>
              <a:t> бомба могла </a:t>
            </a:r>
            <a:r>
              <a:rPr lang="ru-RU" dirty="0" err="1" smtClean="0"/>
              <a:t>вивести</a:t>
            </a:r>
            <a:r>
              <a:rPr lang="ru-RU" dirty="0" smtClean="0"/>
              <a:t> систему </a:t>
            </a:r>
            <a:r>
              <a:rPr lang="ru-RU" dirty="0" err="1" smtClean="0"/>
              <a:t>із</a:t>
            </a:r>
            <a:r>
              <a:rPr lang="ru-RU" dirty="0" smtClean="0"/>
              <a:t> ладу,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замовник</a:t>
            </a:r>
            <a:r>
              <a:rPr lang="ru-RU" dirty="0" smtClean="0"/>
              <a:t> </a:t>
            </a:r>
            <a:r>
              <a:rPr lang="ru-RU" dirty="0" err="1" smtClean="0"/>
              <a:t>відмовлявся</a:t>
            </a:r>
            <a:r>
              <a:rPr lang="ru-RU" dirty="0" smtClean="0"/>
              <a:t> </a:t>
            </a:r>
            <a:r>
              <a:rPr lang="ru-RU" dirty="0" err="1" smtClean="0"/>
              <a:t>платити</a:t>
            </a:r>
            <a:r>
              <a:rPr lang="ru-RU" dirty="0" smtClean="0"/>
              <a:t>. Коли ж </a:t>
            </a:r>
            <a:r>
              <a:rPr lang="ru-RU" dirty="0" err="1" smtClean="0"/>
              <a:t>бібліотека</a:t>
            </a:r>
            <a:r>
              <a:rPr lang="ru-RU" dirty="0" smtClean="0"/>
              <a:t> </a:t>
            </a:r>
            <a:r>
              <a:rPr lang="ru-RU" dirty="0" err="1" smtClean="0"/>
              <a:t>затримала</a:t>
            </a:r>
            <a:r>
              <a:rPr lang="ru-RU" dirty="0" smtClean="0"/>
              <a:t> </a:t>
            </a:r>
            <a:r>
              <a:rPr lang="ru-RU" dirty="0" err="1" smtClean="0"/>
              <a:t>виплату</a:t>
            </a:r>
            <a:r>
              <a:rPr lang="ru-RU" dirty="0" smtClean="0"/>
              <a:t> грошей, </a:t>
            </a:r>
            <a:r>
              <a:rPr lang="ru-RU" dirty="0" err="1" smtClean="0"/>
              <a:t>підрядчик</a:t>
            </a:r>
            <a:r>
              <a:rPr lang="ru-RU" dirty="0" smtClean="0"/>
              <a:t> </a:t>
            </a:r>
            <a:r>
              <a:rPr lang="ru-RU" dirty="0" err="1" smtClean="0"/>
              <a:t>зізнався</a:t>
            </a:r>
            <a:r>
              <a:rPr lang="ru-RU" dirty="0" smtClean="0"/>
              <a:t> в </a:t>
            </a:r>
            <a:r>
              <a:rPr lang="ru-RU" dirty="0" err="1" smtClean="0"/>
              <a:t>існуванні</a:t>
            </a:r>
            <a:r>
              <a:rPr lang="ru-RU" dirty="0" smtClean="0"/>
              <a:t> “бомби” </a:t>
            </a:r>
            <a:r>
              <a:rPr lang="ru-RU" dirty="0" err="1" smtClean="0"/>
              <a:t>і</a:t>
            </a:r>
            <a:r>
              <a:rPr lang="ru-RU" dirty="0" smtClean="0"/>
              <a:t> пригрозив,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неперерахування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грошей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дасть</a:t>
            </a:r>
            <a:r>
              <a:rPr lang="ru-RU" dirty="0" smtClean="0"/>
              <a:t> “</a:t>
            </a:r>
            <a:r>
              <a:rPr lang="ru-RU" dirty="0" err="1" smtClean="0"/>
              <a:t>бомбі</a:t>
            </a:r>
            <a:r>
              <a:rPr lang="ru-RU" dirty="0" smtClean="0"/>
              <a:t>” </a:t>
            </a:r>
            <a:r>
              <a:rPr lang="ru-RU" dirty="0" err="1" smtClean="0"/>
              <a:t>спрацювати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8674" name="AutoShape 2" descr="ÐÐ°ÑÑÐ¸Ð½ÐºÐ¸ Ð¿Ð¾ Ð·Ð°Ð¿ÑÐ¾ÑÑ ÑÐ¸ÑÑÐ½Ð¾Ðº Ð±Ð¾Ð¼Ð±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6" name="Picture 4" descr="ÐÐ°ÑÑÐ¸Ð½ÐºÐ¸ Ð¿Ð¾ Ð·Ð°Ð¿ÑÐ¾ÑÑ ÑÐ¸ÑÑÐ½Ð¾Ðº Ð±Ð¾Ð¼Ð±Ñ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6714" y="2582885"/>
            <a:ext cx="2448468" cy="2474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236" y="0"/>
            <a:ext cx="8804563" cy="998742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9D3342"/>
                </a:solidFill>
                <a:latin typeface="Century Gothic" panose="020B0502020202020204" pitchFamily="34" charset="0"/>
              </a:rPr>
              <a:t>Віруси – трояни</a:t>
            </a:r>
            <a:endParaRPr lang="ru-RU" sz="4800" b="1" dirty="0" smtClean="0">
              <a:solidFill>
                <a:srgbClr val="9D334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1674" y="3075707"/>
            <a:ext cx="5056908" cy="320040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uk-UA" sz="2600" b="1" dirty="0" smtClean="0"/>
              <a:t>Троян</a:t>
            </a:r>
            <a:r>
              <a:rPr lang="uk-UA" sz="2600" dirty="0" smtClean="0"/>
              <a:t> (троянський кінь) — тип шкідливих програм, що дозволяє здійснювати схований, несанкціонований доступ до інформаційних ресурсів для добування інформації. Трояни відрізняються відсутністю механізму створення власних копій.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72544" y="3103419"/>
            <a:ext cx="6047509" cy="31588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/>
            <a:r>
              <a:rPr lang="uk-UA" dirty="0" smtClean="0"/>
              <a:t>Троян попадає в систему разом з вірусом або хробаком, у результаті необачних дій користувача або ж активних дій зловмисника. </a:t>
            </a:r>
            <a:endParaRPr lang="ru-RU" dirty="0" smtClean="0"/>
          </a:p>
          <a:p>
            <a:r>
              <a:rPr lang="ru-RU" dirty="0" err="1" smtClean="0"/>
              <a:t>Виявити</a:t>
            </a:r>
            <a:r>
              <a:rPr lang="ru-RU" dirty="0" smtClean="0"/>
              <a:t> «</a:t>
            </a:r>
            <a:r>
              <a:rPr lang="ru-RU" dirty="0" err="1" smtClean="0"/>
              <a:t>троянського</a:t>
            </a:r>
            <a:r>
              <a:rPr lang="ru-RU" dirty="0" smtClean="0"/>
              <a:t> коня»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важко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складаються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мільйонів</a:t>
            </a:r>
            <a:r>
              <a:rPr lang="ru-RU" dirty="0" smtClean="0"/>
              <a:t> команд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складну</a:t>
            </a:r>
            <a:r>
              <a:rPr lang="ru-RU" dirty="0" smtClean="0"/>
              <a:t> структуру.</a:t>
            </a:r>
            <a:endParaRPr lang="ru-RU" dirty="0"/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242455" y="983672"/>
            <a:ext cx="11118273" cy="192578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Одним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із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способів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модифікації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програмного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забезпечення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таємне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введення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програму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чужу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або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свою) «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троянського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коня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— команд,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дають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можливість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збереженням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працездатності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програми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виконати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додаткові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незадокументовані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функції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наприклад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переслати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інформацію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зокрема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паролі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зберігається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комп'ютері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6945" y="163208"/>
            <a:ext cx="8776854" cy="998742"/>
          </a:xfrm>
        </p:spPr>
        <p:txBody>
          <a:bodyPr>
            <a:noAutofit/>
          </a:bodyPr>
          <a:lstStyle/>
          <a:p>
            <a:r>
              <a:rPr lang="ru-RU" sz="4800" b="1" dirty="0" err="1" smtClean="0">
                <a:solidFill>
                  <a:srgbClr val="9D3342"/>
                </a:solidFill>
                <a:latin typeface="Century Gothic" panose="020B0502020202020204" pitchFamily="34" charset="0"/>
              </a:rPr>
              <a:t>Троянські</a:t>
            </a:r>
            <a:r>
              <a:rPr lang="ru-RU" sz="4800" b="1" dirty="0" smtClean="0">
                <a:solidFill>
                  <a:srgbClr val="9D3342"/>
                </a:solidFill>
                <a:latin typeface="Century Gothic" panose="020B0502020202020204" pitchFamily="34" charset="0"/>
              </a:rPr>
              <a:t> </a:t>
            </a:r>
            <a:r>
              <a:rPr lang="ru-RU" sz="4800" b="1" dirty="0" err="1" smtClean="0">
                <a:solidFill>
                  <a:srgbClr val="9D3342"/>
                </a:solidFill>
                <a:latin typeface="Century Gothic" panose="020B0502020202020204" pitchFamily="34" charset="0"/>
              </a:rPr>
              <a:t>коні</a:t>
            </a:r>
            <a:r>
              <a:rPr lang="ru-RU" sz="4800" b="1" dirty="0" smtClean="0">
                <a:solidFill>
                  <a:srgbClr val="9D3342"/>
                </a:solidFill>
                <a:latin typeface="Century Gothic" panose="020B0502020202020204" pitchFamily="34" charset="0"/>
              </a:rPr>
              <a:t> (</a:t>
            </a:r>
            <a:r>
              <a:rPr lang="en-US" sz="4800" b="1" dirty="0" smtClean="0">
                <a:solidFill>
                  <a:srgbClr val="9D3342"/>
                </a:solidFill>
                <a:latin typeface="Century Gothic" panose="020B0502020202020204" pitchFamily="34" charset="0"/>
              </a:rPr>
              <a:t>Trojan Horse)</a:t>
            </a:r>
            <a:endParaRPr lang="ru-RU" sz="4800" b="1" dirty="0" smtClean="0">
              <a:solidFill>
                <a:srgbClr val="9D3342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1164" y="1457282"/>
            <a:ext cx="7342909" cy="35394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До </a:t>
            </a:r>
            <a:r>
              <a:rPr lang="ru-RU" sz="2800" dirty="0" err="1" smtClean="0"/>
              <a:t>даної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групи</a:t>
            </a:r>
            <a:r>
              <a:rPr lang="ru-RU" sz="2800" dirty="0" smtClean="0"/>
              <a:t> </a:t>
            </a:r>
            <a:r>
              <a:rPr lang="ru-RU" sz="2800" dirty="0" err="1" smtClean="0"/>
              <a:t>шкідливих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програм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відносять</a:t>
            </a:r>
            <a:r>
              <a:rPr lang="ru-RU" sz="2800" dirty="0" smtClean="0"/>
              <a:t>: </a:t>
            </a:r>
          </a:p>
          <a:p>
            <a:r>
              <a:rPr lang="ru-RU" sz="2800" dirty="0" smtClean="0"/>
              <a:t>- </a:t>
            </a:r>
            <a:r>
              <a:rPr lang="ru-RU" sz="2800" dirty="0" err="1" smtClean="0"/>
              <a:t>програми-вандали</a:t>
            </a:r>
            <a:r>
              <a:rPr lang="ru-RU" sz="2800" dirty="0" smtClean="0"/>
              <a:t>, </a:t>
            </a:r>
          </a:p>
          <a:p>
            <a:pPr>
              <a:buFontTx/>
              <a:buChar char="-"/>
            </a:pPr>
            <a:r>
              <a:rPr lang="ru-RU" sz="2800" dirty="0" smtClean="0"/>
              <a:t>«</a:t>
            </a:r>
            <a:r>
              <a:rPr lang="ru-RU" sz="2800" dirty="0" err="1" smtClean="0"/>
              <a:t>дроппери</a:t>
            </a:r>
            <a:r>
              <a:rPr lang="ru-RU" sz="2800" dirty="0" smtClean="0"/>
              <a:t>» </a:t>
            </a:r>
            <a:r>
              <a:rPr lang="ru-RU" sz="2800" dirty="0" err="1" smtClean="0"/>
              <a:t>вірусів</a:t>
            </a:r>
            <a:r>
              <a:rPr lang="ru-RU" sz="2800" dirty="0" smtClean="0"/>
              <a:t>, </a:t>
            </a:r>
          </a:p>
          <a:p>
            <a:pPr>
              <a:buFontTx/>
              <a:buChar char="-"/>
            </a:pPr>
            <a:r>
              <a:rPr lang="ru-RU" sz="2800" dirty="0" smtClean="0"/>
              <a:t> «</a:t>
            </a:r>
            <a:r>
              <a:rPr lang="ru-RU" sz="2800" dirty="0" err="1" smtClean="0"/>
              <a:t>злі</a:t>
            </a:r>
            <a:r>
              <a:rPr lang="ru-RU" sz="2800" dirty="0" smtClean="0"/>
              <a:t> </a:t>
            </a:r>
            <a:r>
              <a:rPr lang="ru-RU" sz="2800" dirty="0" err="1" smtClean="0"/>
              <a:t>жарти</a:t>
            </a:r>
            <a:r>
              <a:rPr lang="ru-RU" sz="2800" dirty="0" smtClean="0"/>
              <a:t>», </a:t>
            </a:r>
          </a:p>
          <a:p>
            <a:pPr>
              <a:buFontTx/>
              <a:buChar char="-"/>
            </a:pPr>
            <a:r>
              <a:rPr lang="ru-RU" sz="2800" dirty="0" smtClean="0"/>
              <a:t> </a:t>
            </a:r>
            <a:r>
              <a:rPr lang="ru-RU" sz="2800" dirty="0" err="1" smtClean="0"/>
              <a:t>деякі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види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програм-люків</a:t>
            </a:r>
            <a:r>
              <a:rPr lang="ru-RU" sz="2800" dirty="0" smtClean="0"/>
              <a:t>; </a:t>
            </a:r>
          </a:p>
          <a:p>
            <a:pPr>
              <a:buFontTx/>
              <a:buChar char="-"/>
            </a:pPr>
            <a:r>
              <a:rPr lang="ru-RU" sz="2800" dirty="0" smtClean="0"/>
              <a:t> </a:t>
            </a:r>
            <a:r>
              <a:rPr lang="ru-RU" sz="2800" dirty="0" err="1" smtClean="0"/>
              <a:t>деякі</a:t>
            </a:r>
            <a:r>
              <a:rPr lang="ru-RU" sz="2800" dirty="0" smtClean="0"/>
              <a:t> </a:t>
            </a:r>
            <a:r>
              <a:rPr lang="ru-RU" sz="2800" dirty="0" err="1" smtClean="0"/>
              <a:t>логічні</a:t>
            </a:r>
            <a:r>
              <a:rPr lang="ru-RU" sz="2800" dirty="0" smtClean="0"/>
              <a:t> бомби, </a:t>
            </a:r>
          </a:p>
          <a:p>
            <a:pPr>
              <a:buFontTx/>
              <a:buChar char="-"/>
            </a:pPr>
            <a:r>
              <a:rPr lang="ru-RU" sz="2800" dirty="0" smtClean="0"/>
              <a:t> </a:t>
            </a:r>
            <a:r>
              <a:rPr lang="ru-RU" sz="2800" dirty="0" err="1" smtClean="0"/>
              <a:t>програми</a:t>
            </a:r>
            <a:r>
              <a:rPr lang="ru-RU" sz="2800" dirty="0" smtClean="0"/>
              <a:t> </a:t>
            </a:r>
            <a:r>
              <a:rPr lang="ru-RU" sz="2800" dirty="0" err="1" smtClean="0"/>
              <a:t>вгадування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паролів</a:t>
            </a:r>
            <a:r>
              <a:rPr lang="ru-RU" sz="2800" dirty="0" smtClean="0"/>
              <a:t>;</a:t>
            </a:r>
          </a:p>
          <a:p>
            <a:pPr>
              <a:buFontTx/>
              <a:buChar char="-"/>
            </a:pPr>
            <a:r>
              <a:rPr lang="ru-RU" sz="2800" dirty="0" smtClean="0"/>
              <a:t> </a:t>
            </a:r>
            <a:r>
              <a:rPr lang="ru-RU" sz="2800" dirty="0" err="1" smtClean="0"/>
              <a:t>програми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прихованого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адміністрування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0436" y="5114744"/>
            <a:ext cx="7301346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Троянський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кінь</a:t>
            </a:r>
            <a:r>
              <a:rPr lang="ru-RU" sz="2400" dirty="0" smtClean="0">
                <a:solidFill>
                  <a:schemeClr val="bg1"/>
                </a:solidFill>
              </a:rPr>
              <a:t> - одна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найнебезпечніших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загроз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безпеці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операційних</a:t>
            </a:r>
            <a:r>
              <a:rPr lang="ru-RU" sz="2400" dirty="0" smtClean="0">
                <a:solidFill>
                  <a:schemeClr val="bg1"/>
                </a:solidFill>
              </a:rPr>
              <a:t> систем.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6945" y="163208"/>
            <a:ext cx="8776854" cy="998742"/>
          </a:xfrm>
        </p:spPr>
        <p:txBody>
          <a:bodyPr>
            <a:noAutofit/>
          </a:bodyPr>
          <a:lstStyle/>
          <a:p>
            <a:r>
              <a:rPr lang="ru-RU" sz="4800" b="1" dirty="0" err="1" smtClean="0">
                <a:solidFill>
                  <a:srgbClr val="9D3342"/>
                </a:solidFill>
                <a:latin typeface="Century Gothic" panose="020B0502020202020204" pitchFamily="34" charset="0"/>
              </a:rPr>
              <a:t>Зомбі</a:t>
            </a:r>
            <a:r>
              <a:rPr lang="ru-RU" sz="4800" b="1" dirty="0" smtClean="0">
                <a:solidFill>
                  <a:srgbClr val="9D3342"/>
                </a:solidFill>
                <a:latin typeface="Century Gothic" panose="020B0502020202020204" pitchFamily="34" charset="0"/>
              </a:rPr>
              <a:t> ."</a:t>
            </a:r>
            <a:r>
              <a:rPr lang="ru-RU" sz="4800" b="1" dirty="0" err="1" smtClean="0">
                <a:solidFill>
                  <a:srgbClr val="9D3342"/>
                </a:solidFill>
                <a:latin typeface="Century Gothic" panose="020B0502020202020204" pitchFamily="34" charset="0"/>
              </a:rPr>
              <a:t>Жадібні</a:t>
            </a:r>
            <a:r>
              <a:rPr lang="ru-RU" sz="4800" b="1" dirty="0" smtClean="0">
                <a:solidFill>
                  <a:srgbClr val="9D3342"/>
                </a:solidFill>
                <a:latin typeface="Century Gothic" panose="020B0502020202020204" pitchFamily="34" charset="0"/>
              </a:rPr>
              <a:t>" </a:t>
            </a:r>
            <a:r>
              <a:rPr lang="ru-RU" sz="4800" b="1" dirty="0" err="1" smtClean="0">
                <a:solidFill>
                  <a:srgbClr val="9D3342"/>
                </a:solidFill>
                <a:latin typeface="Century Gothic" panose="020B0502020202020204" pitchFamily="34" charset="0"/>
              </a:rPr>
              <a:t>програми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3455" y="1207900"/>
            <a:ext cx="7869381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/>
              <a:t>Зомбі</a:t>
            </a:r>
            <a:r>
              <a:rPr lang="ru-RU" sz="2800" dirty="0" smtClean="0"/>
              <a:t> -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програма</a:t>
            </a:r>
            <a:r>
              <a:rPr lang="ru-RU" sz="2800" dirty="0" smtClean="0"/>
              <a:t>, яка </a:t>
            </a:r>
            <a:r>
              <a:rPr lang="ru-RU" sz="2800" dirty="0" err="1" smtClean="0"/>
              <a:t>приховано</a:t>
            </a:r>
            <a:r>
              <a:rPr lang="ru-RU" sz="2800" dirty="0" smtClean="0"/>
              <a:t> </a:t>
            </a:r>
            <a:r>
              <a:rPr lang="ru-RU" sz="2800" dirty="0" err="1" smtClean="0"/>
              <a:t>під’єднується</a:t>
            </a:r>
            <a:r>
              <a:rPr lang="ru-RU" sz="2800" dirty="0" smtClean="0"/>
              <a:t> до </a:t>
            </a:r>
            <a:r>
              <a:rPr lang="ru-RU" sz="2800" dirty="0" err="1" smtClean="0"/>
              <a:t>інших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підключених</a:t>
            </a:r>
            <a:r>
              <a:rPr lang="ru-RU" sz="2800" dirty="0" smtClean="0"/>
              <a:t> в </a:t>
            </a:r>
            <a:r>
              <a:rPr lang="ru-RU" sz="2800" dirty="0" err="1" smtClean="0"/>
              <a:t>Інтернет</a:t>
            </a:r>
            <a:r>
              <a:rPr lang="ru-RU" sz="2800" dirty="0" smtClean="0"/>
              <a:t> </a:t>
            </a:r>
            <a:r>
              <a:rPr lang="ru-RU" sz="2800" dirty="0" err="1" smtClean="0"/>
              <a:t>комп’ютерів</a:t>
            </a:r>
            <a:r>
              <a:rPr lang="ru-RU" sz="2800" dirty="0" smtClean="0"/>
              <a:t>, а </a:t>
            </a:r>
            <a:r>
              <a:rPr lang="ru-RU" sz="2800" dirty="0" err="1" smtClean="0"/>
              <a:t>потім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використовує</a:t>
            </a:r>
            <a:r>
              <a:rPr lang="ru-RU" sz="2800" dirty="0" smtClean="0"/>
              <a:t> </a:t>
            </a:r>
            <a:r>
              <a:rPr lang="ru-RU" sz="2800" dirty="0" err="1" smtClean="0"/>
              <a:t>цей</a:t>
            </a:r>
            <a:r>
              <a:rPr lang="ru-RU" sz="2800" dirty="0" smtClean="0"/>
              <a:t> </a:t>
            </a:r>
            <a:r>
              <a:rPr lang="ru-RU" sz="2800" dirty="0" err="1" smtClean="0"/>
              <a:t>комп’ютер</a:t>
            </a:r>
            <a:r>
              <a:rPr lang="ru-RU" sz="2800" dirty="0" smtClean="0"/>
              <a:t> для запуску атак,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ускладнює</a:t>
            </a:r>
            <a:r>
              <a:rPr lang="ru-RU" sz="2800" dirty="0" smtClean="0"/>
              <a:t> </a:t>
            </a:r>
            <a:r>
              <a:rPr lang="ru-RU" sz="2800" dirty="0" err="1" smtClean="0"/>
              <a:t>відстеження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шляхів</a:t>
            </a:r>
            <a:r>
              <a:rPr lang="ru-RU" sz="2800" dirty="0" smtClean="0"/>
              <a:t> до </a:t>
            </a:r>
            <a:r>
              <a:rPr lang="ru-RU" sz="2800" dirty="0" err="1" smtClean="0"/>
              <a:t>розробника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програми-зомбі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1890" y="3577074"/>
            <a:ext cx="8382000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dk1"/>
                </a:solidFill>
              </a:rPr>
              <a:t>"</a:t>
            </a:r>
            <a:r>
              <a:rPr lang="ru-RU" sz="2800" b="1" dirty="0" err="1" smtClean="0">
                <a:solidFill>
                  <a:schemeClr val="dk1"/>
                </a:solidFill>
              </a:rPr>
              <a:t>Жадібні</a:t>
            </a:r>
            <a:r>
              <a:rPr lang="ru-RU" sz="2800" b="1" dirty="0" smtClean="0">
                <a:solidFill>
                  <a:schemeClr val="dk1"/>
                </a:solidFill>
              </a:rPr>
              <a:t>" </a:t>
            </a:r>
            <a:r>
              <a:rPr lang="ru-RU" sz="2800" b="1" dirty="0" err="1" smtClean="0">
                <a:solidFill>
                  <a:schemeClr val="dk1"/>
                </a:solidFill>
              </a:rPr>
              <a:t>програми</a:t>
            </a:r>
            <a:r>
              <a:rPr lang="ru-RU" sz="2800" b="1" dirty="0" smtClean="0">
                <a:solidFill>
                  <a:schemeClr val="dk1"/>
                </a:solidFill>
              </a:rPr>
              <a:t> </a:t>
            </a:r>
            <a:r>
              <a:rPr lang="ru-RU" sz="2800" dirty="0" smtClean="0">
                <a:solidFill>
                  <a:schemeClr val="dk1"/>
                </a:solidFill>
              </a:rPr>
              <a:t>(</a:t>
            </a:r>
            <a:r>
              <a:rPr lang="ru-RU" sz="2800" dirty="0" err="1" smtClean="0">
                <a:solidFill>
                  <a:schemeClr val="dk1"/>
                </a:solidFill>
              </a:rPr>
              <a:t>greedy</a:t>
            </a:r>
            <a:r>
              <a:rPr lang="ru-RU" sz="2800" dirty="0" smtClean="0">
                <a:solidFill>
                  <a:schemeClr val="dk1"/>
                </a:solidFill>
              </a:rPr>
              <a:t> </a:t>
            </a:r>
            <a:r>
              <a:rPr lang="ru-RU" sz="2800" dirty="0" err="1" smtClean="0">
                <a:solidFill>
                  <a:schemeClr val="dk1"/>
                </a:solidFill>
              </a:rPr>
              <a:t>program</a:t>
            </a:r>
            <a:r>
              <a:rPr lang="ru-RU" sz="2800" dirty="0" smtClean="0">
                <a:solidFill>
                  <a:schemeClr val="dk1"/>
                </a:solidFill>
              </a:rPr>
              <a:t>). - </a:t>
            </a:r>
            <a:r>
              <a:rPr lang="ru-RU" sz="2800" dirty="0" err="1" smtClean="0">
                <a:solidFill>
                  <a:schemeClr val="dk1"/>
                </a:solidFill>
              </a:rPr>
              <a:t>це</a:t>
            </a:r>
            <a:r>
              <a:rPr lang="ru-RU" sz="2800" dirty="0" smtClean="0">
                <a:solidFill>
                  <a:schemeClr val="dk1"/>
                </a:solidFill>
              </a:rPr>
              <a:t> </a:t>
            </a:r>
            <a:r>
              <a:rPr lang="ru-RU" sz="2800" dirty="0" err="1" smtClean="0">
                <a:solidFill>
                  <a:schemeClr val="dk1"/>
                </a:solidFill>
              </a:rPr>
              <a:t>програми</a:t>
            </a:r>
            <a:r>
              <a:rPr lang="ru-RU" sz="2800" dirty="0" smtClean="0">
                <a:solidFill>
                  <a:schemeClr val="dk1"/>
                </a:solidFill>
              </a:rPr>
              <a:t>, </a:t>
            </a:r>
            <a:r>
              <a:rPr lang="ru-RU" sz="2800" dirty="0" err="1" smtClean="0">
                <a:solidFill>
                  <a:schemeClr val="dk1"/>
                </a:solidFill>
              </a:rPr>
              <a:t>що</a:t>
            </a:r>
            <a:r>
              <a:rPr lang="ru-RU" sz="2800" dirty="0" smtClean="0">
                <a:solidFill>
                  <a:schemeClr val="dk1"/>
                </a:solidFill>
              </a:rPr>
              <a:t> </a:t>
            </a:r>
            <a:r>
              <a:rPr lang="ru-RU" sz="2800" dirty="0" err="1" smtClean="0">
                <a:solidFill>
                  <a:schemeClr val="dk1"/>
                </a:solidFill>
              </a:rPr>
              <a:t>намагаються</a:t>
            </a:r>
            <a:r>
              <a:rPr lang="ru-RU" sz="2800" dirty="0" smtClean="0">
                <a:solidFill>
                  <a:schemeClr val="dk1"/>
                </a:solidFill>
              </a:rPr>
              <a:t> </a:t>
            </a:r>
            <a:r>
              <a:rPr lang="ru-RU" sz="2800" dirty="0" err="1" smtClean="0">
                <a:solidFill>
                  <a:schemeClr val="dk1"/>
                </a:solidFill>
              </a:rPr>
              <a:t>монополізувати</a:t>
            </a:r>
            <a:r>
              <a:rPr lang="ru-RU" sz="2800" dirty="0" smtClean="0">
                <a:solidFill>
                  <a:schemeClr val="dk1"/>
                </a:solidFill>
              </a:rPr>
              <a:t> </a:t>
            </a:r>
            <a:r>
              <a:rPr lang="ru-RU" sz="2800" dirty="0" err="1" smtClean="0">
                <a:solidFill>
                  <a:schemeClr val="dk1"/>
                </a:solidFill>
              </a:rPr>
              <a:t>який-небудь</a:t>
            </a:r>
            <a:r>
              <a:rPr lang="ru-RU" sz="2800" dirty="0" smtClean="0">
                <a:solidFill>
                  <a:schemeClr val="dk1"/>
                </a:solidFill>
              </a:rPr>
              <a:t> ресурс, не </a:t>
            </a:r>
            <a:r>
              <a:rPr lang="ru-RU" sz="2800" dirty="0" err="1" smtClean="0">
                <a:solidFill>
                  <a:schemeClr val="dk1"/>
                </a:solidFill>
              </a:rPr>
              <a:t>даючи</a:t>
            </a:r>
            <a:r>
              <a:rPr lang="ru-RU" sz="2800" dirty="0" smtClean="0">
                <a:solidFill>
                  <a:schemeClr val="dk1"/>
                </a:solidFill>
              </a:rPr>
              <a:t> </a:t>
            </a:r>
            <a:r>
              <a:rPr lang="ru-RU" sz="2800" dirty="0" err="1" smtClean="0">
                <a:solidFill>
                  <a:schemeClr val="dk1"/>
                </a:solidFill>
              </a:rPr>
              <a:t>іншим</a:t>
            </a:r>
            <a:r>
              <a:rPr lang="ru-RU" sz="2800" dirty="0" smtClean="0">
                <a:solidFill>
                  <a:schemeClr val="dk1"/>
                </a:solidFill>
              </a:rPr>
              <a:t> </a:t>
            </a:r>
            <a:r>
              <a:rPr lang="ru-RU" sz="2800" dirty="0" err="1" smtClean="0">
                <a:solidFill>
                  <a:schemeClr val="dk1"/>
                </a:solidFill>
              </a:rPr>
              <a:t>програмам</a:t>
            </a:r>
            <a:r>
              <a:rPr lang="ru-RU" sz="2800" dirty="0" smtClean="0">
                <a:solidFill>
                  <a:schemeClr val="dk1"/>
                </a:solidFill>
              </a:rPr>
              <a:t> </a:t>
            </a:r>
            <a:r>
              <a:rPr lang="ru-RU" sz="2800" dirty="0" err="1" smtClean="0">
                <a:solidFill>
                  <a:schemeClr val="dk1"/>
                </a:solidFill>
              </a:rPr>
              <a:t>можливості</a:t>
            </a:r>
            <a:r>
              <a:rPr lang="ru-RU" sz="2800" dirty="0" smtClean="0">
                <a:solidFill>
                  <a:schemeClr val="dk1"/>
                </a:solidFill>
              </a:rPr>
              <a:t> </a:t>
            </a:r>
            <a:r>
              <a:rPr lang="ru-RU" sz="2800" dirty="0" err="1" smtClean="0">
                <a:solidFill>
                  <a:schemeClr val="dk1"/>
                </a:solidFill>
              </a:rPr>
              <a:t>використовувати</a:t>
            </a:r>
            <a:r>
              <a:rPr lang="ru-RU" sz="2800" dirty="0" smtClean="0">
                <a:solidFill>
                  <a:schemeClr val="dk1"/>
                </a:solidFill>
              </a:rPr>
              <a:t> </a:t>
            </a:r>
            <a:r>
              <a:rPr lang="ru-RU" sz="2800" dirty="0" err="1" smtClean="0">
                <a:solidFill>
                  <a:schemeClr val="dk1"/>
                </a:solidFill>
              </a:rPr>
              <a:t>його</a:t>
            </a:r>
            <a:r>
              <a:rPr lang="ru-RU" sz="2800" dirty="0" smtClean="0">
                <a:solidFill>
                  <a:schemeClr val="dk1"/>
                </a:solidFill>
              </a:rPr>
              <a:t>. Доступ таких </a:t>
            </a:r>
            <a:r>
              <a:rPr lang="ru-RU" sz="2800" dirty="0" err="1" smtClean="0">
                <a:solidFill>
                  <a:schemeClr val="dk1"/>
                </a:solidFill>
              </a:rPr>
              <a:t>програм</a:t>
            </a:r>
            <a:r>
              <a:rPr lang="ru-RU" sz="2800" dirty="0" smtClean="0">
                <a:solidFill>
                  <a:schemeClr val="dk1"/>
                </a:solidFill>
              </a:rPr>
              <a:t> до </a:t>
            </a:r>
            <a:r>
              <a:rPr lang="ru-RU" sz="2800" dirty="0" err="1" smtClean="0">
                <a:solidFill>
                  <a:schemeClr val="dk1"/>
                </a:solidFill>
              </a:rPr>
              <a:t>ресурсів</a:t>
            </a:r>
            <a:r>
              <a:rPr lang="ru-RU" sz="2800" dirty="0" smtClean="0">
                <a:solidFill>
                  <a:schemeClr val="dk1"/>
                </a:solidFill>
              </a:rPr>
              <a:t> </a:t>
            </a:r>
            <a:r>
              <a:rPr lang="ru-RU" sz="2800" dirty="0" err="1" smtClean="0">
                <a:solidFill>
                  <a:schemeClr val="dk1"/>
                </a:solidFill>
              </a:rPr>
              <a:t>системи</a:t>
            </a:r>
            <a:r>
              <a:rPr lang="ru-RU" sz="2800" dirty="0" smtClean="0">
                <a:solidFill>
                  <a:schemeClr val="dk1"/>
                </a:solidFill>
              </a:rPr>
              <a:t> </a:t>
            </a:r>
            <a:r>
              <a:rPr lang="ru-RU" sz="2800" dirty="0" err="1" smtClean="0">
                <a:solidFill>
                  <a:schemeClr val="dk1"/>
                </a:solidFill>
              </a:rPr>
              <a:t>призводить</a:t>
            </a:r>
            <a:r>
              <a:rPr lang="ru-RU" sz="2800" dirty="0" smtClean="0">
                <a:solidFill>
                  <a:schemeClr val="dk1"/>
                </a:solidFill>
              </a:rPr>
              <a:t> </a:t>
            </a:r>
            <a:r>
              <a:rPr lang="ru-RU" sz="2800" dirty="0" err="1" smtClean="0">
                <a:solidFill>
                  <a:schemeClr val="dk1"/>
                </a:solidFill>
              </a:rPr>
              <a:t>до</a:t>
            </a:r>
            <a:r>
              <a:rPr lang="ru-RU" sz="2800" dirty="0" smtClean="0">
                <a:solidFill>
                  <a:schemeClr val="dk1"/>
                </a:solidFill>
              </a:rPr>
              <a:t> </a:t>
            </a:r>
            <a:r>
              <a:rPr lang="ru-RU" sz="2800" dirty="0" err="1" smtClean="0">
                <a:solidFill>
                  <a:schemeClr val="dk1"/>
                </a:solidFill>
              </a:rPr>
              <a:t>порушення</a:t>
            </a:r>
            <a:r>
              <a:rPr lang="ru-RU" sz="2800" dirty="0" smtClean="0">
                <a:solidFill>
                  <a:schemeClr val="dk1"/>
                </a:solidFill>
              </a:rPr>
              <a:t> </a:t>
            </a:r>
            <a:r>
              <a:rPr lang="ru-RU" sz="2800" dirty="0" err="1" smtClean="0">
                <a:solidFill>
                  <a:schemeClr val="dk1"/>
                </a:solidFill>
              </a:rPr>
              <a:t>її</a:t>
            </a:r>
            <a:r>
              <a:rPr lang="ru-RU" sz="2800" dirty="0" smtClean="0">
                <a:solidFill>
                  <a:schemeClr val="dk1"/>
                </a:solidFill>
              </a:rPr>
              <a:t> </a:t>
            </a:r>
            <a:r>
              <a:rPr lang="ru-RU" sz="2800" dirty="0" err="1" smtClean="0">
                <a:solidFill>
                  <a:schemeClr val="dk1"/>
                </a:solidFill>
              </a:rPr>
              <a:t>доступності</a:t>
            </a:r>
            <a:r>
              <a:rPr lang="ru-RU" sz="2800" dirty="0" smtClean="0">
                <a:solidFill>
                  <a:schemeClr val="dk1"/>
                </a:solidFill>
              </a:rPr>
              <a:t> для </a:t>
            </a:r>
            <a:r>
              <a:rPr lang="ru-RU" sz="2800" dirty="0" err="1" smtClean="0">
                <a:solidFill>
                  <a:schemeClr val="dk1"/>
                </a:solidFill>
              </a:rPr>
              <a:t>інших</a:t>
            </a:r>
            <a:r>
              <a:rPr lang="ru-RU" sz="2800" dirty="0" smtClean="0">
                <a:solidFill>
                  <a:schemeClr val="dk1"/>
                </a:solidFill>
              </a:rPr>
              <a:t> </a:t>
            </a:r>
            <a:r>
              <a:rPr lang="ru-RU" sz="2800" dirty="0" err="1" smtClean="0">
                <a:solidFill>
                  <a:schemeClr val="dk1"/>
                </a:solidFill>
              </a:rPr>
              <a:t>програм</a:t>
            </a:r>
            <a:r>
              <a:rPr lang="ru-RU" sz="2800" dirty="0" smtClean="0">
                <a:solidFill>
                  <a:schemeClr val="dk1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6945" y="163208"/>
            <a:ext cx="8776854" cy="998742"/>
          </a:xfrm>
        </p:spPr>
        <p:txBody>
          <a:bodyPr>
            <a:noAutofit/>
          </a:bodyPr>
          <a:lstStyle/>
          <a:p>
            <a:r>
              <a:rPr lang="ru-RU" sz="4800" b="1" dirty="0" err="1" smtClean="0">
                <a:solidFill>
                  <a:srgbClr val="9D3342"/>
                </a:solidFill>
                <a:latin typeface="Century Gothic" panose="020B0502020202020204" pitchFamily="34" charset="0"/>
              </a:rPr>
              <a:t>Захоплювачі</a:t>
            </a:r>
            <a:r>
              <a:rPr lang="ru-RU" sz="4800" b="1" dirty="0" smtClean="0">
                <a:solidFill>
                  <a:srgbClr val="9D3342"/>
                </a:solidFill>
                <a:latin typeface="Century Gothic" panose="020B0502020202020204" pitchFamily="34" charset="0"/>
              </a:rPr>
              <a:t> </a:t>
            </a:r>
            <a:r>
              <a:rPr lang="ru-RU" sz="4800" b="1" dirty="0" err="1" smtClean="0">
                <a:solidFill>
                  <a:srgbClr val="9D3342"/>
                </a:solidFill>
                <a:latin typeface="Century Gothic" panose="020B0502020202020204" pitchFamily="34" charset="0"/>
              </a:rPr>
              <a:t>паролів</a:t>
            </a:r>
            <a:endParaRPr lang="ru-RU" sz="4800" b="1" dirty="0" smtClean="0">
              <a:solidFill>
                <a:srgbClr val="9D3342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3455" y="1207900"/>
            <a:ext cx="7869381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/>
              <a:t>Захоплювачі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паролів</a:t>
            </a:r>
            <a:r>
              <a:rPr lang="ru-RU" sz="2800" b="1" dirty="0" smtClean="0"/>
              <a:t> </a:t>
            </a:r>
            <a:r>
              <a:rPr lang="ru-RU" sz="2800" dirty="0" smtClean="0"/>
              <a:t>(</a:t>
            </a:r>
            <a:r>
              <a:rPr lang="en-US" sz="2800" dirty="0" smtClean="0"/>
              <a:t>password grabber) </a:t>
            </a:r>
            <a:r>
              <a:rPr lang="ru-RU" sz="2800" dirty="0" smtClean="0"/>
              <a:t>-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спеціально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призначені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програми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крадіжки</a:t>
            </a:r>
            <a:r>
              <a:rPr lang="ru-RU" sz="2800" dirty="0" smtClean="0"/>
              <a:t> </a:t>
            </a:r>
            <a:r>
              <a:rPr lang="ru-RU" sz="2800" dirty="0" err="1" smtClean="0"/>
              <a:t>паролів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5731" y="2731716"/>
            <a:ext cx="11117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9D3342"/>
                </a:solidFill>
                <a:latin typeface="Century Gothic" panose="020B0502020202020204" pitchFamily="34" charset="0"/>
                <a:ea typeface="+mj-ea"/>
                <a:cs typeface="+mj-cs"/>
              </a:rPr>
              <a:t>Утиліти</a:t>
            </a:r>
            <a:r>
              <a:rPr lang="ru-RU" sz="3600" b="1" dirty="0" smtClean="0">
                <a:solidFill>
                  <a:srgbClr val="9D3342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ru-RU" sz="3600" b="1" dirty="0" err="1" smtClean="0">
                <a:solidFill>
                  <a:srgbClr val="9D3342"/>
                </a:solidFill>
                <a:latin typeface="Century Gothic" panose="020B0502020202020204" pitchFamily="34" charset="0"/>
                <a:ea typeface="+mj-ea"/>
                <a:cs typeface="+mj-cs"/>
              </a:rPr>
              <a:t>схованого</a:t>
            </a:r>
            <a:r>
              <a:rPr lang="ru-RU" sz="3600" b="1" dirty="0" smtClean="0">
                <a:solidFill>
                  <a:srgbClr val="9D3342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ru-RU" sz="3600" b="1" dirty="0" err="1" smtClean="0">
                <a:solidFill>
                  <a:srgbClr val="9D3342"/>
                </a:solidFill>
                <a:latin typeface="Century Gothic" panose="020B0502020202020204" pitchFamily="34" charset="0"/>
                <a:ea typeface="+mj-ea"/>
                <a:cs typeface="+mj-cs"/>
              </a:rPr>
              <a:t>адміністрування</a:t>
            </a:r>
            <a:r>
              <a:rPr lang="ru-RU" sz="3600" b="1" dirty="0" smtClean="0">
                <a:solidFill>
                  <a:srgbClr val="9D3342"/>
                </a:solidFill>
                <a:latin typeface="Century Gothic" panose="020B0502020202020204" pitchFamily="34" charset="0"/>
                <a:ea typeface="+mj-ea"/>
                <a:cs typeface="+mj-cs"/>
              </a:rPr>
              <a:t> (</a:t>
            </a:r>
            <a:r>
              <a:rPr lang="en-US" sz="3600" b="1" dirty="0" smtClean="0">
                <a:solidFill>
                  <a:srgbClr val="9D3342"/>
                </a:solidFill>
                <a:latin typeface="Century Gothic" panose="020B0502020202020204" pitchFamily="34" charset="0"/>
                <a:ea typeface="+mj-ea"/>
                <a:cs typeface="+mj-cs"/>
              </a:rPr>
              <a:t>backdoor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5745" y="3521564"/>
            <a:ext cx="11055928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Цей вид </a:t>
            </a:r>
            <a:r>
              <a:rPr lang="ru-RU" sz="2400" dirty="0" err="1" smtClean="0"/>
              <a:t>шкідливого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програмного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забезпечення</a:t>
            </a:r>
            <a:r>
              <a:rPr lang="ru-RU" sz="2400" dirty="0" smtClean="0"/>
              <a:t> у </a:t>
            </a:r>
            <a:r>
              <a:rPr lang="ru-RU" sz="2400" dirty="0" err="1" smtClean="0"/>
              <a:t>деяких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випадках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віднести</a:t>
            </a:r>
            <a:r>
              <a:rPr lang="ru-RU" sz="2400" dirty="0" smtClean="0"/>
              <a:t> до </a:t>
            </a:r>
            <a:r>
              <a:rPr lang="ru-RU" sz="2400" dirty="0" err="1" smtClean="0"/>
              <a:t>групи</a:t>
            </a:r>
            <a:r>
              <a:rPr lang="ru-RU" sz="2400" dirty="0" smtClean="0"/>
              <a:t> </a:t>
            </a:r>
            <a:r>
              <a:rPr lang="ru-RU" sz="2400" dirty="0" err="1" smtClean="0"/>
              <a:t>троянських</a:t>
            </a:r>
            <a:r>
              <a:rPr lang="ru-RU" sz="2400" dirty="0" smtClean="0"/>
              <a:t> коней. Вони по </a:t>
            </a:r>
            <a:r>
              <a:rPr lang="ru-RU" sz="2400" dirty="0" err="1" smtClean="0"/>
              <a:t>своїй</a:t>
            </a:r>
            <a:r>
              <a:rPr lang="ru-RU" sz="2400" dirty="0" smtClean="0"/>
              <a:t> </a:t>
            </a:r>
            <a:r>
              <a:rPr lang="ru-RU" sz="2400" dirty="0" err="1" smtClean="0"/>
              <a:t>суті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досить</a:t>
            </a:r>
            <a:r>
              <a:rPr lang="ru-RU" sz="2400" dirty="0" smtClean="0"/>
              <a:t> </a:t>
            </a:r>
            <a:r>
              <a:rPr lang="ru-RU" sz="2400" dirty="0" err="1" smtClean="0"/>
              <a:t>могутніми</a:t>
            </a:r>
            <a:r>
              <a:rPr lang="ru-RU" sz="2400" dirty="0" smtClean="0"/>
              <a:t> </a:t>
            </a:r>
            <a:r>
              <a:rPr lang="ru-RU" sz="2400" dirty="0" err="1" smtClean="0"/>
              <a:t>утилітами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віддаленого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адміністрування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комп'ютерів</a:t>
            </a:r>
            <a:r>
              <a:rPr lang="ru-RU" sz="2400" dirty="0" smtClean="0"/>
              <a:t> у </a:t>
            </a:r>
            <a:r>
              <a:rPr lang="ru-RU" sz="2400" dirty="0" err="1" smtClean="0"/>
              <a:t>мережі</a:t>
            </a:r>
            <a:endParaRPr lang="ru-RU" sz="2400" dirty="0" smtClean="0"/>
          </a:p>
          <a:p>
            <a:r>
              <a:rPr lang="ru-RU" sz="2400" dirty="0" err="1" smtClean="0"/>
              <a:t>Під</a:t>
            </a:r>
            <a:r>
              <a:rPr lang="ru-RU" sz="2400" dirty="0" smtClean="0"/>
              <a:t> час запуску </a:t>
            </a:r>
            <a:r>
              <a:rPr lang="ru-RU" sz="2400" dirty="0" err="1" smtClean="0"/>
              <a:t>троянська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програма</a:t>
            </a:r>
            <a:r>
              <a:rPr lang="ru-RU" sz="2400" dirty="0" smtClean="0"/>
              <a:t> </a:t>
            </a:r>
            <a:r>
              <a:rPr lang="ru-RU" sz="2400" dirty="0" err="1" smtClean="0"/>
              <a:t>встановлює</a:t>
            </a:r>
            <a:r>
              <a:rPr lang="ru-RU" sz="2400" dirty="0" smtClean="0"/>
              <a:t> себе в </a:t>
            </a:r>
            <a:r>
              <a:rPr lang="ru-RU" sz="2400" dirty="0" err="1" smtClean="0"/>
              <a:t>системі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потім</a:t>
            </a:r>
            <a:r>
              <a:rPr lang="ru-RU" sz="2400" dirty="0" smtClean="0"/>
              <a:t> </a:t>
            </a:r>
            <a:r>
              <a:rPr lang="ru-RU" sz="2400" dirty="0" err="1" smtClean="0"/>
              <a:t>стежить</a:t>
            </a:r>
            <a:r>
              <a:rPr lang="ru-RU" sz="2400" dirty="0" smtClean="0"/>
              <a:t> за нею, при </a:t>
            </a:r>
            <a:r>
              <a:rPr lang="ru-RU" sz="2400" dirty="0" err="1" smtClean="0"/>
              <a:t>цьому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користувачу</a:t>
            </a:r>
            <a:r>
              <a:rPr lang="ru-RU" sz="2400" dirty="0" smtClean="0"/>
              <a:t> не </a:t>
            </a:r>
            <a:r>
              <a:rPr lang="ru-RU" sz="2400" dirty="0" err="1" smtClean="0"/>
              <a:t>видається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ніяких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повідомлень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дії</a:t>
            </a:r>
            <a:r>
              <a:rPr lang="ru-RU" sz="2400" dirty="0" smtClean="0"/>
              <a:t> такого </a:t>
            </a:r>
            <a:r>
              <a:rPr lang="ru-RU" sz="2400" dirty="0" err="1" smtClean="0"/>
              <a:t>трояна</a:t>
            </a:r>
            <a:r>
              <a:rPr lang="ru-RU" sz="2400" dirty="0" smtClean="0"/>
              <a:t> в </a:t>
            </a:r>
            <a:r>
              <a:rPr lang="ru-RU" sz="2400" dirty="0" err="1" smtClean="0"/>
              <a:t>системі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2695609" y="245390"/>
            <a:ext cx="10371853" cy="8186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 smtClean="0">
                <a:solidFill>
                  <a:srgbClr val="9D3342"/>
                </a:solidFill>
                <a:latin typeface="Century Gothic" panose="020B0502020202020204" pitchFamily="34" charset="0"/>
              </a:rPr>
              <a:t>Працюємо за </a:t>
            </a:r>
            <a:r>
              <a:rPr lang="uk-UA" sz="4800" b="1" dirty="0" err="1" smtClean="0">
                <a:solidFill>
                  <a:srgbClr val="9D3342"/>
                </a:solidFill>
                <a:latin typeface="Century Gothic" panose="020B0502020202020204" pitchFamily="34" charset="0"/>
              </a:rPr>
              <a:t>комп</a:t>
            </a:r>
            <a:r>
              <a:rPr lang="en-US" sz="4800" b="1" dirty="0" smtClean="0">
                <a:solidFill>
                  <a:srgbClr val="9D3342"/>
                </a:solidFill>
                <a:latin typeface="Century Gothic" panose="020B0502020202020204" pitchFamily="34" charset="0"/>
              </a:rPr>
              <a:t>’</a:t>
            </a:r>
            <a:r>
              <a:rPr lang="uk-UA" sz="4800" b="1" dirty="0" err="1" smtClean="0">
                <a:solidFill>
                  <a:srgbClr val="9D3342"/>
                </a:solidFill>
                <a:latin typeface="Century Gothic" panose="020B0502020202020204" pitchFamily="34" charset="0"/>
              </a:rPr>
              <a:t>ютером</a:t>
            </a:r>
            <a:r>
              <a:rPr lang="uk-UA" sz="4800" b="1" dirty="0" smtClean="0">
                <a:solidFill>
                  <a:srgbClr val="9D3342"/>
                </a:solidFill>
                <a:latin typeface="Century Gothic" panose="020B0502020202020204" pitchFamily="34" charset="0"/>
              </a:rPr>
              <a:t> </a:t>
            </a:r>
            <a:endParaRPr lang="uk-UA" sz="4800" b="1" dirty="0">
              <a:solidFill>
                <a:srgbClr val="9D334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0" descr="ÐÐ¾Ð²âÑÐ·Ð°Ð½Ðµ Ð·Ð¾Ð±ÑÐ°Ð¶ÐµÐ½Ð½Ñ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4199819"/>
            <a:ext cx="2411785" cy="241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552133" y="1009758"/>
            <a:ext cx="72036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4000" b="1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Завдання 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15390" y="1607128"/>
            <a:ext cx="8279476" cy="2022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ru-RU" sz="2800" dirty="0" err="1" smtClean="0"/>
              <a:t>Знайдіть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відомості</a:t>
            </a:r>
            <a:r>
              <a:rPr lang="ru-RU" sz="2800" dirty="0" smtClean="0"/>
              <a:t> в </a:t>
            </a:r>
            <a:r>
              <a:rPr lang="ru-RU" sz="2800" dirty="0" err="1" smtClean="0"/>
              <a:t>Інтернеті</a:t>
            </a:r>
            <a:r>
              <a:rPr lang="ru-RU" sz="2800" dirty="0" smtClean="0"/>
              <a:t> та </a:t>
            </a:r>
            <a:r>
              <a:rPr lang="ru-RU" sz="2800" dirty="0" err="1" smtClean="0"/>
              <a:t>складіть</a:t>
            </a:r>
            <a:r>
              <a:rPr lang="ru-RU" sz="2800" dirty="0" smtClean="0"/>
              <a:t> список </a:t>
            </a:r>
            <a:r>
              <a:rPr lang="ru-RU" sz="2800" dirty="0" err="1" smtClean="0"/>
              <a:t>з</a:t>
            </a:r>
            <a:r>
              <a:rPr lang="ru-RU" sz="2800" dirty="0" smtClean="0"/>
              <a:t> 10 </a:t>
            </a:r>
            <a:r>
              <a:rPr lang="ru-RU" sz="2800" dirty="0" err="1" smtClean="0"/>
              <a:t>найбільш</a:t>
            </a:r>
            <a:r>
              <a:rPr lang="ru-RU" sz="2800" dirty="0" smtClean="0"/>
              <a:t> </a:t>
            </a:r>
            <a:r>
              <a:rPr lang="ru-RU" sz="2800" dirty="0" err="1" smtClean="0"/>
              <a:t>небезпечних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комп’ютерних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вірусів</a:t>
            </a:r>
            <a:r>
              <a:rPr lang="ru-RU" sz="2800" dirty="0" smtClean="0"/>
              <a:t>. </a:t>
            </a:r>
            <a:r>
              <a:rPr lang="ru-RU" sz="2800" dirty="0" err="1" smtClean="0"/>
              <a:t>Визначте</a:t>
            </a:r>
            <a:r>
              <a:rPr lang="ru-RU" sz="2800" dirty="0" smtClean="0"/>
              <a:t>,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якою</a:t>
            </a:r>
            <a:r>
              <a:rPr lang="ru-RU" sz="2800" dirty="0" smtClean="0"/>
              <a:t> метою вони </a:t>
            </a:r>
            <a:r>
              <a:rPr lang="ru-RU" sz="2800" dirty="0" err="1" smtClean="0"/>
              <a:t>були</a:t>
            </a:r>
            <a:r>
              <a:rPr lang="ru-RU" sz="2800" dirty="0" smtClean="0"/>
              <a:t> </a:t>
            </a:r>
            <a:r>
              <a:rPr lang="ru-RU" sz="2800" dirty="0" err="1" smtClean="0"/>
              <a:t>створені</a:t>
            </a:r>
            <a:r>
              <a:rPr lang="ru-RU" sz="2800" dirty="0" smtClean="0"/>
              <a:t>. Подайте </a:t>
            </a:r>
            <a:r>
              <a:rPr lang="ru-RU" sz="2800" dirty="0" err="1" smtClean="0"/>
              <a:t>знайдені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відомості</a:t>
            </a:r>
            <a:r>
              <a:rPr lang="ru-RU" sz="2800" dirty="0" smtClean="0"/>
              <a:t> в текстовому </a:t>
            </a:r>
            <a:r>
              <a:rPr lang="ru-RU" sz="2800" dirty="0" err="1" smtClean="0"/>
              <a:t>документі</a:t>
            </a:r>
            <a:r>
              <a:rPr lang="ru-RU" sz="2800" dirty="0" smtClean="0"/>
              <a:t> у </a:t>
            </a:r>
            <a:r>
              <a:rPr lang="ru-RU" sz="2800" dirty="0" err="1" smtClean="0"/>
              <a:t>зручному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вигляді</a:t>
            </a:r>
            <a:r>
              <a:rPr lang="ru-RU" sz="2800" dirty="0" smtClean="0"/>
              <a:t>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867065" y="3921810"/>
            <a:ext cx="32695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4000" b="1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Завдання 2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937162" y="4777481"/>
            <a:ext cx="8839202" cy="1011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Виконайте</a:t>
            </a:r>
            <a:r>
              <a:rPr lang="ru-RU" sz="2800" dirty="0" smtClean="0"/>
              <a:t> </a:t>
            </a:r>
            <a:r>
              <a:rPr lang="uk-UA" sz="2800" dirty="0" err="1" smtClean="0"/>
              <a:t>і</a:t>
            </a:r>
            <a:r>
              <a:rPr lang="ru-RU" sz="2800" dirty="0" err="1" smtClean="0"/>
              <a:t>нтерактивну</a:t>
            </a:r>
            <a:r>
              <a:rPr lang="ru-RU" sz="2800" dirty="0" smtClean="0"/>
              <a:t> </a:t>
            </a:r>
            <a:r>
              <a:rPr lang="ru-RU" sz="2800" dirty="0" err="1" smtClean="0"/>
              <a:t>вправу</a:t>
            </a:r>
            <a:r>
              <a:rPr lang="ru-RU" sz="2800" dirty="0" smtClean="0"/>
              <a:t>  </a:t>
            </a:r>
            <a:r>
              <a:rPr lang="en-US" sz="2800" dirty="0" smtClean="0">
                <a:hlinkClick r:id="rId4"/>
              </a:rPr>
              <a:t>https://learningapps.org/7076420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0695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290605" y="3425925"/>
            <a:ext cx="10371853" cy="7027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 smtClean="0">
                <a:solidFill>
                  <a:srgbClr val="9D3342"/>
                </a:solidFill>
                <a:latin typeface="Century Gothic" panose="020B0502020202020204" pitchFamily="34" charset="0"/>
              </a:rPr>
              <a:t>Обговорюємо</a:t>
            </a:r>
            <a:endParaRPr lang="uk-UA" sz="4800" b="1" dirty="0">
              <a:solidFill>
                <a:srgbClr val="9D3342"/>
              </a:solidFill>
              <a:latin typeface="Century Gothic" panose="020B0502020202020204" pitchFamily="34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88176" y="1496290"/>
            <a:ext cx="9825642" cy="181588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Яке </a:t>
            </a:r>
            <a:r>
              <a:rPr lang="ru-RU" sz="2800" dirty="0" err="1" smtClean="0"/>
              <a:t>шкідливе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програмне</a:t>
            </a:r>
            <a:r>
              <a:rPr lang="ru-RU" sz="2800" dirty="0" smtClean="0"/>
              <a:t> </a:t>
            </a:r>
            <a:r>
              <a:rPr lang="ru-RU" sz="2800" dirty="0" err="1" smtClean="0"/>
              <a:t>забезпечення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відносять</a:t>
            </a:r>
            <a:r>
              <a:rPr lang="ru-RU" sz="2800" dirty="0" smtClean="0"/>
              <a:t> до </a:t>
            </a:r>
            <a:r>
              <a:rPr lang="ru-RU" sz="2800" dirty="0" err="1" smtClean="0"/>
              <a:t>програм</a:t>
            </a:r>
            <a:r>
              <a:rPr lang="ru-RU" sz="2800" dirty="0" smtClean="0"/>
              <a:t>-“</a:t>
            </a:r>
            <a:r>
              <a:rPr lang="ru-RU" sz="2800" dirty="0" err="1" smtClean="0"/>
              <a:t>троянів</a:t>
            </a:r>
            <a:r>
              <a:rPr lang="ru-RU" sz="2800" dirty="0" smtClean="0"/>
              <a:t>” </a:t>
            </a:r>
            <a:r>
              <a:rPr lang="ru-RU" sz="2800" dirty="0" err="1" smtClean="0"/>
              <a:t>і</a:t>
            </a:r>
            <a:r>
              <a:rPr lang="ru-RU" sz="2800" dirty="0" smtClean="0"/>
              <a:t> в </a:t>
            </a:r>
            <a:r>
              <a:rPr lang="ru-RU" sz="2800" dirty="0" err="1" smtClean="0"/>
              <a:t>чому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їх</a:t>
            </a:r>
            <a:r>
              <a:rPr lang="ru-RU" sz="2800" dirty="0" smtClean="0"/>
              <a:t> </a:t>
            </a:r>
            <a:r>
              <a:rPr lang="ru-RU" sz="2800" dirty="0" err="1" smtClean="0"/>
              <a:t>особливості</a:t>
            </a:r>
            <a:r>
              <a:rPr lang="ru-RU" sz="2800" dirty="0" smtClean="0"/>
              <a:t>?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Охарактеризуйте коротко </a:t>
            </a:r>
            <a:r>
              <a:rPr lang="ru-RU" sz="2800" dirty="0" err="1" smtClean="0"/>
              <a:t>черв’яки</a:t>
            </a:r>
            <a:r>
              <a:rPr lang="ru-RU" sz="2800" dirty="0" smtClean="0"/>
              <a:t>, “</a:t>
            </a:r>
            <a:r>
              <a:rPr lang="ru-RU" sz="2800" dirty="0" err="1" smtClean="0"/>
              <a:t>зомбі</a:t>
            </a:r>
            <a:r>
              <a:rPr lang="ru-RU" sz="2800" dirty="0" smtClean="0"/>
              <a:t>” та “</a:t>
            </a:r>
            <a:r>
              <a:rPr lang="ru-RU" sz="2800" dirty="0" err="1" smtClean="0"/>
              <a:t>жадібні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програми</a:t>
            </a:r>
            <a:r>
              <a:rPr lang="ru-RU" sz="2800" dirty="0" smtClean="0"/>
              <a:t>” .</a:t>
            </a:r>
          </a:p>
        </p:txBody>
      </p:sp>
      <p:sp>
        <p:nvSpPr>
          <p:cNvPr id="20" name="Заголовок 2"/>
          <p:cNvSpPr txBox="1">
            <a:spLocks/>
          </p:cNvSpPr>
          <p:nvPr/>
        </p:nvSpPr>
        <p:spPr>
          <a:xfrm>
            <a:off x="2174824" y="389007"/>
            <a:ext cx="10371853" cy="1049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 smtClean="0">
                <a:solidFill>
                  <a:srgbClr val="9D3342"/>
                </a:solidFill>
                <a:latin typeface="Century Gothic" panose="020B0502020202020204" pitchFamily="34" charset="0"/>
              </a:rPr>
              <a:t>Працюємо з конспектом</a:t>
            </a:r>
            <a:endParaRPr lang="uk-UA" sz="4800" b="1" dirty="0">
              <a:solidFill>
                <a:srgbClr val="9D3342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99010" y="4056611"/>
            <a:ext cx="10091651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600" dirty="0" err="1" smtClean="0"/>
              <a:t>Що</a:t>
            </a:r>
            <a:r>
              <a:rPr lang="ru-RU" sz="2600" dirty="0" smtClean="0"/>
              <a:t> </a:t>
            </a:r>
            <a:r>
              <a:rPr lang="ru-RU" sz="2600" dirty="0" err="1" smtClean="0"/>
              <a:t>відносять</a:t>
            </a:r>
            <a:r>
              <a:rPr lang="ru-RU" sz="2600" dirty="0" smtClean="0"/>
              <a:t> до </a:t>
            </a:r>
            <a:r>
              <a:rPr lang="ru-RU" sz="2600" dirty="0" err="1" smtClean="0"/>
              <a:t>шкідливого</a:t>
            </a:r>
            <a:r>
              <a:rPr lang="ru-RU" sz="2600" dirty="0" smtClean="0"/>
              <a:t> </a:t>
            </a:r>
            <a:r>
              <a:rPr lang="ru-RU" sz="2600" dirty="0" err="1" smtClean="0"/>
              <a:t>програмного</a:t>
            </a:r>
            <a:r>
              <a:rPr lang="ru-RU" sz="2600" dirty="0" smtClean="0"/>
              <a:t> </a:t>
            </a:r>
            <a:r>
              <a:rPr lang="ru-RU" sz="2600" dirty="0" err="1" smtClean="0"/>
              <a:t>забезпечення</a:t>
            </a:r>
            <a:r>
              <a:rPr lang="ru-RU" sz="2600" dirty="0" smtClean="0"/>
              <a:t>?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600" dirty="0" err="1" smtClean="0"/>
              <a:t>Що</a:t>
            </a:r>
            <a:r>
              <a:rPr lang="ru-RU" sz="2600" dirty="0" smtClean="0"/>
              <a:t> </a:t>
            </a:r>
            <a:r>
              <a:rPr lang="ru-RU" sz="2600" dirty="0" err="1" smtClean="0"/>
              <a:t>таке</a:t>
            </a:r>
            <a:r>
              <a:rPr lang="ru-RU" sz="2600" dirty="0" smtClean="0"/>
              <a:t> люки, </a:t>
            </a:r>
            <a:r>
              <a:rPr lang="ru-RU" sz="2600" dirty="0" err="1" smtClean="0"/>
              <a:t>звідки</a:t>
            </a:r>
            <a:r>
              <a:rPr lang="ru-RU" sz="2600" dirty="0" smtClean="0"/>
              <a:t> вони </a:t>
            </a:r>
            <a:r>
              <a:rPr lang="ru-RU" sz="2600" dirty="0" err="1" smtClean="0"/>
              <a:t>з’являються</a:t>
            </a:r>
            <a:r>
              <a:rPr lang="ru-RU" sz="2600" dirty="0" smtClean="0"/>
              <a:t>?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600" dirty="0" smtClean="0"/>
              <a:t> Охарактеризуйте </a:t>
            </a:r>
            <a:r>
              <a:rPr lang="ru-RU" sz="2600" dirty="0" err="1" smtClean="0"/>
              <a:t>логічні</a:t>
            </a:r>
            <a:r>
              <a:rPr lang="ru-RU" sz="2600" dirty="0" smtClean="0"/>
              <a:t> бомби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600" dirty="0" err="1" smtClean="0"/>
              <a:t>Що</a:t>
            </a:r>
            <a:r>
              <a:rPr lang="ru-RU" sz="2600" dirty="0" smtClean="0"/>
              <a:t> </a:t>
            </a:r>
            <a:r>
              <a:rPr lang="ru-RU" sz="2600" dirty="0" err="1" smtClean="0"/>
              <a:t>являють</a:t>
            </a:r>
            <a:r>
              <a:rPr lang="ru-RU" sz="2600" dirty="0" smtClean="0"/>
              <a:t> собою </a:t>
            </a:r>
            <a:r>
              <a:rPr lang="ru-RU" sz="2600" dirty="0" err="1" smtClean="0"/>
              <a:t>програми-захоплювачі</a:t>
            </a:r>
            <a:r>
              <a:rPr lang="ru-RU" sz="2600" dirty="0" smtClean="0"/>
              <a:t> </a:t>
            </a:r>
            <a:r>
              <a:rPr lang="ru-RU" sz="2600" dirty="0" err="1" smtClean="0"/>
              <a:t>паролів</a:t>
            </a:r>
            <a:r>
              <a:rPr lang="ru-RU" sz="2600" dirty="0" smtClean="0"/>
              <a:t> </a:t>
            </a:r>
            <a:r>
              <a:rPr lang="ru-RU" sz="2600" dirty="0" err="1" smtClean="0"/>
              <a:t>і</a:t>
            </a:r>
            <a:r>
              <a:rPr lang="ru-RU" sz="2600" dirty="0" smtClean="0"/>
              <a:t> як </a:t>
            </a:r>
            <a:r>
              <a:rPr lang="ru-RU" sz="2600" dirty="0" err="1" smtClean="0"/>
              <a:t>можна</a:t>
            </a:r>
            <a:r>
              <a:rPr lang="ru-RU" sz="2600" dirty="0" smtClean="0"/>
              <a:t> </a:t>
            </a:r>
            <a:r>
              <a:rPr lang="ru-RU" sz="2600" dirty="0" err="1" smtClean="0"/>
              <a:t>запобігти</a:t>
            </a:r>
            <a:r>
              <a:rPr lang="ru-RU" sz="2600" dirty="0" smtClean="0"/>
              <a:t> </a:t>
            </a:r>
            <a:r>
              <a:rPr lang="ru-RU" sz="2600" dirty="0" err="1" smtClean="0"/>
              <a:t>їх</a:t>
            </a:r>
            <a:r>
              <a:rPr lang="ru-RU" sz="2600" dirty="0" smtClean="0"/>
              <a:t> </a:t>
            </a:r>
            <a:r>
              <a:rPr lang="ru-RU" sz="2600" dirty="0" err="1" smtClean="0"/>
              <a:t>шкідливому</a:t>
            </a:r>
            <a:r>
              <a:rPr lang="ru-RU" sz="2600" dirty="0" smtClean="0"/>
              <a:t> </a:t>
            </a:r>
            <a:r>
              <a:rPr lang="ru-RU" sz="2600" dirty="0" err="1" smtClean="0"/>
              <a:t>функціонуванню</a:t>
            </a:r>
            <a:r>
              <a:rPr lang="ru-RU" sz="2600" dirty="0" smtClean="0"/>
              <a:t>?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600" dirty="0" smtClean="0"/>
              <a:t>У </a:t>
            </a:r>
            <a:r>
              <a:rPr lang="ru-RU" sz="2600" dirty="0" err="1" smtClean="0"/>
              <a:t>чому</a:t>
            </a:r>
            <a:r>
              <a:rPr lang="ru-RU" sz="2600" dirty="0" smtClean="0"/>
              <a:t> суть </a:t>
            </a:r>
            <a:r>
              <a:rPr lang="ru-RU" sz="2600" dirty="0" err="1" smtClean="0"/>
              <a:t>утиліт</a:t>
            </a:r>
            <a:r>
              <a:rPr lang="ru-RU" sz="2600" dirty="0" smtClean="0"/>
              <a:t> </a:t>
            </a:r>
            <a:r>
              <a:rPr lang="ru-RU" sz="2600" dirty="0" err="1" smtClean="0"/>
              <a:t>прихованого</a:t>
            </a:r>
            <a:r>
              <a:rPr lang="ru-RU" sz="2600" dirty="0" smtClean="0"/>
              <a:t> </a:t>
            </a:r>
            <a:r>
              <a:rPr lang="ru-RU" sz="2600" dirty="0" err="1" smtClean="0"/>
              <a:t>адміністрування</a:t>
            </a:r>
            <a:r>
              <a:rPr lang="ru-RU" sz="2600" dirty="0" smtClean="0"/>
              <a:t>?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15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9509" y="163208"/>
            <a:ext cx="8754290" cy="998742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9D3342"/>
                </a:solidFill>
                <a:latin typeface="Century Gothic" panose="020B0502020202020204" pitchFamily="34" charset="0"/>
              </a:rPr>
              <a:t>«Комп'ютерне піратство»</a:t>
            </a:r>
            <a:endParaRPr lang="ru-RU" b="1" dirty="0" smtClean="0">
              <a:solidFill>
                <a:srgbClr val="9D334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0613" y="1287255"/>
            <a:ext cx="7770769" cy="25781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539750">
              <a:buNone/>
            </a:pPr>
            <a:r>
              <a:rPr lang="uk-UA" dirty="0" smtClean="0"/>
              <a:t>Спроба одержати несанкціонований доступ до комп'ютерної мережі з метою ознайомитися з нею, залишити інформацію, виконати, знищити, змінити або викрасти програму або іншу інформацію кваліфікується як </a:t>
            </a:r>
            <a:r>
              <a:rPr lang="uk-UA" b="1" dirty="0" smtClean="0"/>
              <a:t>«комп'ютерне піратство</a:t>
            </a:r>
            <a:r>
              <a:rPr lang="uk-UA" dirty="0" smtClean="0"/>
              <a:t>».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71538" y="4018251"/>
            <a:ext cx="10932535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/>
            <a:r>
              <a:rPr lang="uk-UA" sz="2800" b="1" dirty="0" smtClean="0">
                <a:solidFill>
                  <a:schemeClr val="dk1"/>
                </a:solidFill>
              </a:rPr>
              <a:t>Технічні і програмні засоби добування </a:t>
            </a:r>
            <a:r>
              <a:rPr lang="uk-UA" sz="2800" dirty="0" smtClean="0">
                <a:solidFill>
                  <a:schemeClr val="dk1"/>
                </a:solidFill>
              </a:rPr>
              <a:t>необхідної </a:t>
            </a:r>
            <a:r>
              <a:rPr lang="uk-UA" sz="2800" b="1" dirty="0" smtClean="0">
                <a:solidFill>
                  <a:schemeClr val="dk1"/>
                </a:solidFill>
              </a:rPr>
              <a:t>інформації</a:t>
            </a:r>
            <a:r>
              <a:rPr lang="uk-UA" sz="2800" dirty="0" smtClean="0">
                <a:solidFill>
                  <a:schemeClr val="dk1"/>
                </a:solidFill>
              </a:rPr>
              <a:t> - це подолання системи захисту, обмеження або заборона доступу до них посадових осіб, дезорганізації роботи технічних засобів, вивід з ладу комунікаційних і комп'ютерних мереж, усього високотехнологічного забезпечення функціонування системи управління.</a:t>
            </a:r>
            <a:endParaRPr lang="ru-RU" sz="2800" dirty="0" smtClean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2562604" y="627776"/>
            <a:ext cx="5816625" cy="5526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b="1" dirty="0" smtClean="0">
                <a:solidFill>
                  <a:srgbClr val="9D3342"/>
                </a:solidFill>
                <a:latin typeface="Century Gothic" panose="020B0502020202020204" pitchFamily="34" charset="0"/>
              </a:rPr>
              <a:t>Домашнє завдання:</a:t>
            </a:r>
            <a:endParaRPr lang="uk-UA" sz="4000" b="1" dirty="0">
              <a:solidFill>
                <a:srgbClr val="9D334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0" descr="ÐÐ¾Ð²âÑÐ·Ð°Ð½Ðµ Ð·Ð¾Ð±ÑÐ°Ð¶ÐµÐ½Ð½Ñ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94" y="1306991"/>
            <a:ext cx="2222109" cy="222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793076" y="1296785"/>
            <a:ext cx="576903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uk-UA" sz="2600" dirty="0" smtClean="0"/>
              <a:t>Опрацювати </a:t>
            </a:r>
            <a:r>
              <a:rPr lang="uk-UA" sz="2600" b="1" dirty="0" smtClean="0"/>
              <a:t>конспект</a:t>
            </a:r>
            <a:endParaRPr lang="ru-RU" sz="2600" dirty="0" smtClean="0"/>
          </a:p>
          <a:p>
            <a:pPr lvl="0">
              <a:buFont typeface="Arial" pitchFamily="34" charset="0"/>
              <a:buChar char="•"/>
            </a:pPr>
            <a:r>
              <a:rPr lang="uk-UA" sz="2600" b="1" dirty="0" smtClean="0"/>
              <a:t> </a:t>
            </a:r>
            <a:r>
              <a:rPr lang="uk-UA" sz="2600" dirty="0" smtClean="0"/>
              <a:t>Ознайомитися з інформацією про віруси і шкідливі програми на сайті</a:t>
            </a:r>
            <a:r>
              <a:rPr lang="uk-UA" sz="2600" b="1" dirty="0" smtClean="0"/>
              <a:t> </a:t>
            </a:r>
            <a:r>
              <a:rPr lang="uk-UA" sz="2600" dirty="0" err="1" smtClean="0"/>
              <a:t>Zillya</a:t>
            </a:r>
            <a:r>
              <a:rPr lang="uk-UA" sz="2600" dirty="0" smtClean="0"/>
              <a:t>! (вірусна енциклопедія)</a:t>
            </a:r>
          </a:p>
          <a:p>
            <a:pPr lvl="0">
              <a:buFont typeface="Arial" pitchFamily="34" charset="0"/>
              <a:buChar char="•"/>
            </a:pPr>
            <a:endParaRPr lang="ru-RU" sz="28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743200" y="3128963"/>
            <a:ext cx="9213273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Додатково: Дослідити </a:t>
            </a:r>
            <a:r>
              <a:rPr kumimoji="0" lang="uk-U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типи шкідливих програм (virus Trojan, Backdoor, Dropper, Downloader, Tool, Adware, Dialer, Worm, Exploit, Rootkit), скористайтеся даними на сайті Zillya! (вірусна енциклопедія)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41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0" y="528967"/>
            <a:ext cx="8699863" cy="122145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Способи несанкціонованого</a:t>
            </a:r>
            <a:br>
              <a:rPr lang="uk-UA" b="1" dirty="0" smtClean="0"/>
            </a:br>
            <a:r>
              <a:rPr lang="uk-UA" b="1" dirty="0" smtClean="0"/>
              <a:t> доступу до інформації здійснюються шляхом</a:t>
            </a:r>
            <a:endParaRPr lang="ru-RU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391886" y="1943192"/>
          <a:ext cx="1007146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0182" y="163208"/>
            <a:ext cx="8513617" cy="998742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rgbClr val="9D3342"/>
                </a:solidFill>
                <a:latin typeface="Century Gothic" panose="020B0502020202020204" pitchFamily="34" charset="0"/>
              </a:rPr>
              <a:t>Технічні засоби добування інформації</a:t>
            </a:r>
            <a:endParaRPr lang="ru-RU" b="1" dirty="0" smtClean="0">
              <a:solidFill>
                <a:srgbClr val="9D334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82781" y="1313006"/>
            <a:ext cx="8042563" cy="497695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360363">
              <a:buNone/>
            </a:pPr>
            <a:r>
              <a:rPr lang="uk-UA" sz="2400" dirty="0" smtClean="0"/>
              <a:t>Технічні засоби істотно розширюють і доповнюють можливості людини з добування інформації, забезпечуючи:</a:t>
            </a:r>
            <a:endParaRPr lang="ru-RU" sz="2400" dirty="0" smtClean="0"/>
          </a:p>
          <a:p>
            <a:r>
              <a:rPr lang="uk-UA" sz="2400" dirty="0" smtClean="0"/>
              <a:t>a) знімання інформації з носіїв, які недоступні органам почуттів людини;</a:t>
            </a:r>
            <a:endParaRPr lang="ru-RU" sz="2400" dirty="0" smtClean="0"/>
          </a:p>
          <a:p>
            <a:r>
              <a:rPr lang="uk-UA" sz="2400" dirty="0" smtClean="0"/>
              <a:t>b) добування інформації без порушення кордонів контрольованої зони;</a:t>
            </a:r>
            <a:endParaRPr lang="ru-RU" sz="2400" dirty="0" smtClean="0"/>
          </a:p>
          <a:p>
            <a:r>
              <a:rPr lang="uk-UA" sz="2400" dirty="0" smtClean="0"/>
              <a:t>c) передачу інформації практично в реальному масштабі часу в будь-яку точку земної кулі;</a:t>
            </a:r>
            <a:endParaRPr lang="ru-RU" sz="2400" dirty="0" smtClean="0"/>
          </a:p>
          <a:p>
            <a:r>
              <a:rPr lang="uk-UA" sz="2400" dirty="0" smtClean="0"/>
              <a:t>d) аналіз і обробку інформації в обсязі і за час, недосяжних людині;</a:t>
            </a:r>
            <a:endParaRPr lang="ru-RU" sz="2400" dirty="0" smtClean="0"/>
          </a:p>
          <a:p>
            <a:r>
              <a:rPr lang="uk-UA" sz="2400" dirty="0" smtClean="0"/>
              <a:t>e) консервацію і як завгодно довгий зберігання видобутої інформації.</a:t>
            </a:r>
            <a:endParaRPr lang="ru-RU" sz="2400" dirty="0" smtClean="0"/>
          </a:p>
          <a:p>
            <a:pPr marL="0" indent="623888"/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znanius.com/uploads/etbook/telecomunic1/Ris_12_5_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3354" y="392844"/>
            <a:ext cx="10183359" cy="604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345" y="221673"/>
            <a:ext cx="8513617" cy="1246909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9D3342"/>
                </a:solidFill>
                <a:latin typeface="Century Gothic" panose="020B0502020202020204" pitchFamily="34" charset="0"/>
              </a:rPr>
              <a:t>Програмні засоби добування інформації</a:t>
            </a:r>
            <a:endParaRPr lang="ru-RU" sz="4800" b="1" dirty="0" smtClean="0">
              <a:solidFill>
                <a:srgbClr val="9D334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8763" y="1576243"/>
            <a:ext cx="11249892" cy="489382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uk-UA" b="1" dirty="0" smtClean="0"/>
              <a:t>Комп'ютерний вірус  (КВ)</a:t>
            </a:r>
            <a:endParaRPr lang="ru-RU" b="1" dirty="0" smtClean="0"/>
          </a:p>
          <a:p>
            <a:pPr lvl="0"/>
            <a:r>
              <a:rPr lang="uk-UA" b="1" dirty="0" smtClean="0"/>
              <a:t>Логічна бомба (ЛБ)</a:t>
            </a:r>
            <a:endParaRPr lang="ru-RU" b="1" dirty="0" smtClean="0"/>
          </a:p>
          <a:p>
            <a:pPr lvl="0"/>
            <a:r>
              <a:rPr lang="uk-UA" dirty="0" err="1" smtClean="0"/>
              <a:t>”</a:t>
            </a:r>
            <a:r>
              <a:rPr lang="uk-UA" b="1" dirty="0" err="1" smtClean="0"/>
              <a:t>Троянський</a:t>
            </a:r>
            <a:r>
              <a:rPr lang="uk-UA" b="1" dirty="0" smtClean="0"/>
              <a:t> </a:t>
            </a:r>
            <a:r>
              <a:rPr lang="uk-UA" b="1" dirty="0" err="1" smtClean="0"/>
              <a:t>кінь”</a:t>
            </a:r>
            <a:r>
              <a:rPr lang="uk-UA" b="1" dirty="0" smtClean="0"/>
              <a:t> </a:t>
            </a:r>
            <a:r>
              <a:rPr lang="uk-UA" dirty="0" smtClean="0"/>
              <a:t>(різновид ЛБ)</a:t>
            </a:r>
          </a:p>
          <a:p>
            <a:pPr marL="360363" lvl="0" indent="-277813">
              <a:spcBef>
                <a:spcPts val="600"/>
              </a:spcBef>
              <a:tabLst>
                <a:tab pos="263525" algn="l"/>
              </a:tabLst>
            </a:pPr>
            <a:r>
              <a:rPr lang="uk-UA" b="1" dirty="0" smtClean="0"/>
              <a:t>Засоби впровадження КВ і ЛБ  </a:t>
            </a:r>
            <a:r>
              <a:rPr lang="uk-UA" dirty="0" smtClean="0"/>
              <a:t>в інформаційні ресурси автоматизованої системи і керування ними на відстані. </a:t>
            </a:r>
            <a:endParaRPr lang="ru-RU" dirty="0" smtClean="0"/>
          </a:p>
          <a:p>
            <a:pPr marL="360363" lvl="0" indent="-277813">
              <a:spcBef>
                <a:spcPts val="600"/>
              </a:spcBef>
              <a:tabLst>
                <a:tab pos="263525" algn="l"/>
              </a:tabLst>
            </a:pPr>
            <a:r>
              <a:rPr lang="uk-UA" b="1" dirty="0" err="1" smtClean="0"/>
              <a:t>”Нейтралізатори</a:t>
            </a:r>
            <a:r>
              <a:rPr lang="uk-UA" b="1" dirty="0" smtClean="0"/>
              <a:t> текстових </a:t>
            </a:r>
            <a:r>
              <a:rPr lang="uk-UA" b="1" dirty="0" err="1" smtClean="0"/>
              <a:t>програм”</a:t>
            </a:r>
            <a:r>
              <a:rPr lang="uk-UA" b="1" dirty="0" smtClean="0"/>
              <a:t>, </a:t>
            </a:r>
            <a:r>
              <a:rPr lang="uk-UA" dirty="0" smtClean="0"/>
              <a:t>це програми, що забезпечують </a:t>
            </a:r>
            <a:r>
              <a:rPr lang="uk-UA" dirty="0" err="1" smtClean="0"/>
              <a:t>невиявлення</a:t>
            </a:r>
            <a:r>
              <a:rPr lang="uk-UA" dirty="0" smtClean="0"/>
              <a:t> випадкових і навмисних хиб програмного забезпечення;</a:t>
            </a:r>
            <a:endParaRPr lang="ru-RU" dirty="0" smtClean="0"/>
          </a:p>
          <a:p>
            <a:pPr marL="360363" lvl="0" indent="-277813">
              <a:spcBef>
                <a:spcPts val="600"/>
              </a:spcBef>
              <a:tabLst>
                <a:tab pos="263525" algn="l"/>
              </a:tabLst>
            </a:pPr>
            <a:r>
              <a:rPr lang="uk-UA" b="1" dirty="0" smtClean="0"/>
              <a:t>Засоби придушення інформаційного обміну в телекомунікаційних мережах</a:t>
            </a:r>
            <a:r>
              <a:rPr lang="uk-UA" dirty="0" smtClean="0"/>
              <a:t>, фальсифікації інформації в каналах ;</a:t>
            </a:r>
            <a:endParaRPr lang="ru-RU" dirty="0" smtClean="0"/>
          </a:p>
          <a:p>
            <a:pPr lvl="0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7164" y="301754"/>
            <a:ext cx="7287492" cy="998742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>
                <a:solidFill>
                  <a:srgbClr val="9D3342"/>
                </a:solidFill>
                <a:latin typeface="Century Gothic" panose="020B0502020202020204" pitchFamily="34" charset="0"/>
              </a:rPr>
              <a:t>Шкідливе програмне забезпечення</a:t>
            </a:r>
            <a:endParaRPr lang="ru-RU" b="1" dirty="0" smtClean="0">
              <a:solidFill>
                <a:srgbClr val="9D334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39344" y="2158134"/>
            <a:ext cx="5403273" cy="287106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600" b="1" dirty="0" smtClean="0"/>
              <a:t>Зловмисний програмний засіб</a:t>
            </a:r>
            <a:r>
              <a:rPr lang="uk-UA" sz="2600" dirty="0" smtClean="0"/>
              <a:t> або </a:t>
            </a:r>
            <a:r>
              <a:rPr lang="uk-UA" sz="2600" b="1" dirty="0" smtClean="0"/>
              <a:t>зловмисне програмне забезпечення</a:t>
            </a:r>
            <a:r>
              <a:rPr lang="uk-UA" sz="2600" dirty="0" smtClean="0"/>
              <a:t> (</a:t>
            </a:r>
            <a:r>
              <a:rPr lang="uk-UA" sz="2600" u="sng" dirty="0" smtClean="0">
                <a:hlinkClick r:id="rId2" tooltip="Англійська мова"/>
              </a:rPr>
              <a:t>англ.</a:t>
            </a:r>
            <a:r>
              <a:rPr lang="uk-UA" sz="2600" dirty="0" smtClean="0"/>
              <a:t> </a:t>
            </a:r>
            <a:r>
              <a:rPr lang="uk-UA" sz="2600" i="1" dirty="0" err="1" smtClean="0"/>
              <a:t>Malware</a:t>
            </a:r>
            <a:r>
              <a:rPr lang="uk-UA" sz="2600" dirty="0" smtClean="0"/>
              <a:t> - скорочення від </a:t>
            </a:r>
            <a:r>
              <a:rPr lang="uk-UA" sz="2600" b="1" dirty="0" err="1" smtClean="0"/>
              <a:t>mal</a:t>
            </a:r>
            <a:r>
              <a:rPr lang="uk-UA" sz="2600" dirty="0" err="1" smtClean="0"/>
              <a:t>icious</a:t>
            </a:r>
            <a:r>
              <a:rPr lang="uk-UA" sz="2600" dirty="0" smtClean="0"/>
              <a:t> - зловмисний і </a:t>
            </a:r>
            <a:r>
              <a:rPr lang="uk-UA" sz="2600" dirty="0" err="1" smtClean="0"/>
              <a:t>soft</a:t>
            </a:r>
            <a:r>
              <a:rPr lang="uk-UA" sz="2600" b="1" dirty="0" err="1" smtClean="0"/>
              <a:t>ware</a:t>
            </a:r>
            <a:r>
              <a:rPr lang="uk-UA" sz="2600" dirty="0" smtClean="0"/>
              <a:t> - програмне забезпечення) — програма, створена зі злими намірами.</a:t>
            </a:r>
            <a:endParaRPr lang="ru-RU" sz="26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87926" y="1506969"/>
            <a:ext cx="5971310" cy="356379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82550" indent="360363" algn="just">
              <a:buNone/>
            </a:pPr>
            <a:r>
              <a:rPr lang="uk-UA" sz="2600" i="1" dirty="0" smtClean="0"/>
              <a:t>Шкідлива програма</a:t>
            </a:r>
            <a:r>
              <a:rPr lang="uk-UA" sz="2600" dirty="0" smtClean="0"/>
              <a:t> – комп’ютерна програма або переносний код, призначений для реалізації загроз даним, що зберігаються в інформаційній системі, або для прихованого нецільового використання ресурсів системи, або іншої дії, що перешкоджає нормальному функціонуванню інформаційної системи.</a:t>
            </a:r>
            <a:endParaRPr lang="ru-RU" sz="2600" dirty="0" smtClean="0"/>
          </a:p>
          <a:p>
            <a:pPr algn="just"/>
            <a:endParaRPr lang="ru-RU" sz="2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9490" y="5228272"/>
            <a:ext cx="11416146" cy="11079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200" dirty="0" smtClean="0"/>
              <a:t>До зловмисних програмних засобів належать </a:t>
            </a:r>
            <a:r>
              <a:rPr lang="uk-UA" sz="2200" u="sng" dirty="0" smtClean="0"/>
              <a:t>віруси</a:t>
            </a:r>
            <a:r>
              <a:rPr lang="uk-UA" sz="2200" dirty="0" smtClean="0"/>
              <a:t>, </a:t>
            </a:r>
            <a:r>
              <a:rPr lang="uk-UA" sz="2200" u="sng" dirty="0" smtClean="0"/>
              <a:t>рекламне ПЗ</a:t>
            </a:r>
            <a:r>
              <a:rPr lang="uk-UA" sz="2200" dirty="0" smtClean="0"/>
              <a:t>, </a:t>
            </a:r>
            <a:r>
              <a:rPr lang="uk-UA" sz="2200" u="sng" dirty="0" smtClean="0"/>
              <a:t>хробаки</a:t>
            </a:r>
            <a:r>
              <a:rPr lang="uk-UA" sz="2200" dirty="0" smtClean="0"/>
              <a:t>, </a:t>
            </a:r>
            <a:r>
              <a:rPr lang="uk-UA" sz="2200" u="sng" dirty="0" smtClean="0"/>
              <a:t>троянці</a:t>
            </a:r>
            <a:r>
              <a:rPr lang="uk-UA" sz="2200" dirty="0" smtClean="0"/>
              <a:t>, </a:t>
            </a:r>
            <a:r>
              <a:rPr lang="uk-UA" sz="2200" u="sng" dirty="0" err="1" smtClean="0"/>
              <a:t>руткіти</a:t>
            </a:r>
            <a:r>
              <a:rPr lang="uk-UA" sz="2200" dirty="0" smtClean="0"/>
              <a:t>, клавіатурні логери, </a:t>
            </a:r>
            <a:r>
              <a:rPr lang="uk-UA" sz="2200" dirty="0" err="1" smtClean="0"/>
              <a:t>дозвонювачі</a:t>
            </a:r>
            <a:r>
              <a:rPr lang="uk-UA" sz="2200" dirty="0" smtClean="0"/>
              <a:t>, шпигунські програмні засоби, здирницькі програми, шкідливі </a:t>
            </a:r>
            <a:r>
              <a:rPr lang="uk-UA" sz="2200" dirty="0" err="1" smtClean="0"/>
              <a:t>плаґіни</a:t>
            </a:r>
            <a:r>
              <a:rPr lang="uk-UA" sz="2200" dirty="0" smtClean="0"/>
              <a:t> та інше зловмисне програмне забезпечення</a:t>
            </a:r>
            <a:endParaRPr lang="ru-RU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7164" y="301754"/>
            <a:ext cx="7287492" cy="998742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>
                <a:solidFill>
                  <a:srgbClr val="9D3342"/>
                </a:solidFill>
                <a:latin typeface="Century Gothic" panose="020B0502020202020204" pitchFamily="34" charset="0"/>
              </a:rPr>
              <a:t>Класифікація шкідливого програмного забезпечення</a:t>
            </a:r>
            <a:endParaRPr lang="ru-RU" b="1" dirty="0" smtClean="0">
              <a:solidFill>
                <a:srgbClr val="9D3342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385763" y="1462616"/>
          <a:ext cx="11444287" cy="493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1637" y="163208"/>
            <a:ext cx="7245928" cy="998742"/>
          </a:xfrm>
        </p:spPr>
        <p:txBody>
          <a:bodyPr>
            <a:normAutofit/>
          </a:bodyPr>
          <a:lstStyle/>
          <a:p>
            <a:pPr algn="ctr"/>
            <a:r>
              <a:rPr lang="uk-UA" sz="4400" b="1" i="1" dirty="0" smtClean="0">
                <a:solidFill>
                  <a:srgbClr val="9D33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Комп’ютерні віруси</a:t>
            </a:r>
            <a:endParaRPr lang="ru-RU" sz="4400" b="1" i="1" dirty="0" smtClean="0">
              <a:solidFill>
                <a:srgbClr val="9D33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9437" y="1285298"/>
            <a:ext cx="4440381" cy="494924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82550" indent="360363" algn="just">
              <a:buNone/>
            </a:pPr>
            <a:r>
              <a:rPr lang="uk-UA" b="1" i="1" dirty="0" smtClean="0"/>
              <a:t>Комп’ютерні віруси</a:t>
            </a:r>
            <a:r>
              <a:rPr lang="uk-UA" b="1" dirty="0" smtClean="0"/>
              <a:t> </a:t>
            </a:r>
            <a:r>
              <a:rPr lang="uk-UA" dirty="0" smtClean="0"/>
              <a:t>– це спеціальні програми в машинних кодах  (шкідливий програмний код) або фрагменти програм, здатні без відома та згоди користувача розмножуватися й розповсюджуватися на інші програми шляхом копіювання свого коду у файли, що зберігаються в системі.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5430983" y="4184074"/>
            <a:ext cx="6359236" cy="1981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179388" marR="0" lvl="0" indent="4445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dirty="0" err="1" smtClean="0"/>
              <a:t>Поняття</a:t>
            </a:r>
            <a:r>
              <a:rPr lang="ru-RU" sz="2400" dirty="0" smtClean="0"/>
              <a:t> «</a:t>
            </a:r>
            <a:r>
              <a:rPr lang="ru-RU" sz="2400" dirty="0" err="1" smtClean="0"/>
              <a:t>вірус</a:t>
            </a:r>
            <a:r>
              <a:rPr lang="ru-RU" sz="2400" dirty="0" smtClean="0"/>
              <a:t>» </a:t>
            </a:r>
            <a:r>
              <a:rPr lang="ru-RU" sz="2400" dirty="0" err="1" smtClean="0"/>
              <a:t>вживається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позначення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усіх</a:t>
            </a:r>
            <a:r>
              <a:rPr lang="ru-RU" sz="2400" dirty="0" smtClean="0"/>
              <a:t> </a:t>
            </a:r>
            <a:r>
              <a:rPr lang="ru-RU" sz="2400" dirty="0" err="1" smtClean="0"/>
              <a:t>шкідливих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програм</a:t>
            </a:r>
            <a:r>
              <a:rPr lang="ru-RU" sz="2400" dirty="0" smtClean="0"/>
              <a:t>, </a:t>
            </a:r>
            <a:r>
              <a:rPr lang="ru-RU" sz="2400" dirty="0" err="1" smtClean="0"/>
              <a:t>здатних</a:t>
            </a:r>
            <a:r>
              <a:rPr lang="ru-RU" sz="2400" dirty="0" smtClean="0"/>
              <a:t> «</a:t>
            </a:r>
            <a:r>
              <a:rPr lang="ru-RU" sz="2400" dirty="0" err="1" smtClean="0"/>
              <a:t>розмножуватися</a:t>
            </a:r>
            <a:r>
              <a:rPr lang="ru-RU" sz="2400" dirty="0" smtClean="0"/>
              <a:t>» , </a:t>
            </a:r>
            <a:r>
              <a:rPr lang="ru-RU" sz="2400" dirty="0" err="1" smtClean="0"/>
              <a:t>заражаючи</a:t>
            </a:r>
            <a:r>
              <a:rPr lang="ru-RU" sz="2400" dirty="0" smtClean="0"/>
              <a:t> не 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окремі</a:t>
            </a:r>
            <a:r>
              <a:rPr lang="ru-RU" sz="2400" dirty="0" smtClean="0"/>
              <a:t> </a:t>
            </a:r>
            <a:r>
              <a:rPr lang="ru-RU" sz="2400" dirty="0" err="1" smtClean="0"/>
              <a:t>локальні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комп’ютерні</a:t>
            </a:r>
            <a:r>
              <a:rPr lang="ru-RU" sz="2400" dirty="0" smtClean="0"/>
              <a:t> </a:t>
            </a:r>
            <a:r>
              <a:rPr lang="ru-RU" sz="2400" dirty="0" err="1" smtClean="0"/>
              <a:t>мережі</a:t>
            </a:r>
            <a:r>
              <a:rPr lang="ru-RU" sz="2400" dirty="0" smtClean="0"/>
              <a:t>, а </a:t>
            </a:r>
            <a:r>
              <a:rPr lang="ru-RU" sz="2400" dirty="0" err="1" smtClean="0"/>
              <a:t>й</a:t>
            </a:r>
            <a:r>
              <a:rPr lang="ru-RU" sz="2400" dirty="0" smtClean="0"/>
              <a:t> </a:t>
            </a:r>
            <a:r>
              <a:rPr lang="ru-RU" sz="2400" dirty="0" err="1" smtClean="0"/>
              <a:t>спричиняючи</a:t>
            </a:r>
            <a:r>
              <a:rPr lang="ru-RU" sz="2400" dirty="0" smtClean="0"/>
              <a:t> </a:t>
            </a:r>
            <a:r>
              <a:rPr lang="ru-RU" sz="2400" dirty="0" err="1" smtClean="0"/>
              <a:t>глобальні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епідемії</a:t>
            </a:r>
            <a:r>
              <a:rPr lang="ru-RU" sz="2400" dirty="0" smtClean="0"/>
              <a:t> в </a:t>
            </a:r>
            <a:r>
              <a:rPr lang="ru-RU" sz="2400" dirty="0" err="1" smtClean="0"/>
              <a:t>Інтернеті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61708" y="1288473"/>
            <a:ext cx="6428509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0363" algn="just"/>
            <a:r>
              <a:rPr lang="uk-UA" sz="2400" dirty="0" err="1" smtClean="0"/>
              <a:t>Комп</a:t>
            </a:r>
            <a:r>
              <a:rPr lang="en-US" sz="2400" dirty="0" smtClean="0"/>
              <a:t>’</a:t>
            </a:r>
            <a:r>
              <a:rPr lang="uk-UA" sz="2400" dirty="0" err="1" smtClean="0"/>
              <a:t>ютерний</a:t>
            </a:r>
            <a:r>
              <a:rPr lang="uk-UA" sz="2400" dirty="0" smtClean="0"/>
              <a:t> вірус спроможний передаватися по лініях зв'язку і мережам обміну інформацією, проникати в електронні телефонні станції і системи управління. У заданий час або по сигналу вірус стирає   інформацію, що зберігається в БД, або довільно змінює її.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Урок 2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Урок 2</Template>
  <TotalTime>291</TotalTime>
  <Words>1384</Words>
  <Application>Microsoft Office PowerPoint</Application>
  <PresentationFormat>Широкоэкранный</PresentationFormat>
  <Paragraphs>113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Georgia</vt:lpstr>
      <vt:lpstr>Times New Roman</vt:lpstr>
      <vt:lpstr>Урок 2</vt:lpstr>
      <vt:lpstr>Технічні засоби добування інформації Програмні засоби добування інформації</vt:lpstr>
      <vt:lpstr>«Комп'ютерне піратство»</vt:lpstr>
      <vt:lpstr>Способи несанкціонованого  доступу до інформації здійснюються шляхом</vt:lpstr>
      <vt:lpstr>Технічні засоби добування інформації</vt:lpstr>
      <vt:lpstr>Презентация PowerPoint</vt:lpstr>
      <vt:lpstr>Програмні засоби добування інформації</vt:lpstr>
      <vt:lpstr>Шкідливе програмне забезпечення</vt:lpstr>
      <vt:lpstr>Класифікація шкідливого програмного забезпечення</vt:lpstr>
      <vt:lpstr>Комп’ютерні віруси</vt:lpstr>
      <vt:lpstr>Віруси - хробаки</vt:lpstr>
      <vt:lpstr>На етапі проникнення в систему хробаки діляться переважно по типах використовуваних протоколів:</vt:lpstr>
      <vt:lpstr>“Логічні бомби”</vt:lpstr>
      <vt:lpstr>Це цікаво:  Приклад логічної бомби</vt:lpstr>
      <vt:lpstr>Віруси – трояни</vt:lpstr>
      <vt:lpstr>Троянські коні (Trojan Horse)</vt:lpstr>
      <vt:lpstr>Зомбі ."Жадібні" програми</vt:lpstr>
      <vt:lpstr>Захоплювачі паролів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Технічні засоби добування інформації. Програмні засоби добування інформації.</dc:title>
  <dc:creator>Admin</dc:creator>
  <cp:lastModifiedBy>1</cp:lastModifiedBy>
  <cp:revision>46</cp:revision>
  <dcterms:created xsi:type="dcterms:W3CDTF">2019-04-01T17:21:27Z</dcterms:created>
  <dcterms:modified xsi:type="dcterms:W3CDTF">2020-04-26T10:22:11Z</dcterms:modified>
</cp:coreProperties>
</file>