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72" r:id="rId5"/>
    <p:sldId id="257" r:id="rId6"/>
    <p:sldId id="262" r:id="rId7"/>
    <p:sldId id="260" r:id="rId8"/>
    <p:sldId id="277" r:id="rId9"/>
    <p:sldId id="261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1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</a:t>
            </a:r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Закони  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ЗАКОНИ ФОТОЕФЕКТУ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928802"/>
            <a:ext cx="407196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1.Кількість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прямо </a:t>
            </a:r>
            <a:r>
              <a:rPr lang="ru-RU" sz="2500" b="1" dirty="0" err="1" smtClean="0"/>
              <a:t>пропорційна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інтенсивності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.</a:t>
            </a:r>
          </a:p>
          <a:p>
            <a:pPr algn="ctr"/>
            <a:r>
              <a:rPr lang="ru-RU" sz="2500" b="1" dirty="0" smtClean="0"/>
              <a:t>2.Максимальна </a:t>
            </a:r>
            <a:r>
              <a:rPr lang="ru-RU" sz="2500" b="1" dirty="0" err="1" smtClean="0"/>
              <a:t>кінетична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енергія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не </a:t>
            </a:r>
            <a:r>
              <a:rPr lang="ru-RU" sz="2500" b="1" dirty="0" err="1" smtClean="0"/>
              <a:t>залежить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від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інтенсивності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кінетична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енергія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прямо </a:t>
            </a:r>
            <a:r>
              <a:rPr lang="ru-RU" sz="2500" b="1" dirty="0" err="1" smtClean="0"/>
              <a:t>пропорційна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частоті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50"/>
            <a:ext cx="329441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ЗАКОНИ ФОТОЕФЕКТУ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000636"/>
            <a:ext cx="8358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3. Для </a:t>
            </a:r>
            <a:r>
              <a:rPr lang="ru-RU" sz="2500" b="1" dirty="0" err="1" smtClean="0"/>
              <a:t>кожної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речовини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існують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порогові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значеннячастоти</a:t>
            </a:r>
            <a:r>
              <a:rPr lang="ru-RU" sz="2500" b="1" dirty="0" smtClean="0"/>
              <a:t> та </a:t>
            </a:r>
            <a:r>
              <a:rPr lang="ru-RU" sz="2500" b="1" dirty="0" err="1" smtClean="0"/>
              <a:t>довжини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хвилі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відповідають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межііснування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фотоефекту</a:t>
            </a:r>
            <a:r>
              <a:rPr lang="ru-RU" sz="2500" b="1" dirty="0" smtClean="0"/>
              <a:t>; </a:t>
            </a:r>
            <a:r>
              <a:rPr lang="ru-RU" sz="2500" b="1" dirty="0" err="1" smtClean="0"/>
              <a:t>світло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меншою</a:t>
            </a:r>
            <a:r>
              <a:rPr lang="ru-RU" sz="2500" b="1" dirty="0" smtClean="0"/>
              <a:t> частотою </a:t>
            </a:r>
            <a:r>
              <a:rPr lang="ru-RU" sz="2500" b="1" dirty="0" err="1" smtClean="0"/>
              <a:t>табільшою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довжиною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хвилі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фотоефекту</a:t>
            </a:r>
            <a:r>
              <a:rPr lang="ru-RU" sz="2500" b="1" dirty="0" smtClean="0"/>
              <a:t> не </a:t>
            </a:r>
            <a:r>
              <a:rPr lang="ru-RU" sz="2500" b="1" dirty="0" err="1" smtClean="0"/>
              <a:t>викликає</a:t>
            </a:r>
            <a:r>
              <a:rPr lang="ru-RU" sz="2500" b="1" dirty="0" smtClean="0"/>
              <a:t>.</a:t>
            </a: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357298"/>
            <a:ext cx="5214974" cy="344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носіїв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зарядів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напівпровіднику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опромінення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напівпровідника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наз.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lide-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5" y="3429000"/>
            <a:ext cx="5316269" cy="276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4448" y="1600200"/>
            <a:ext cx="82352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вириваються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всередині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lide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6552728" cy="3497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352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3960440" cy="6192688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Фотоефект-</a:t>
            </a:r>
            <a:r>
              <a:rPr lang="uk-UA" sz="3200" b="1" dirty="0" smtClean="0"/>
              <a:t>              це явище взаємодії електромагнітного випромінювання з речовиною, в результаті якого енергія фотонів передається електронам речовини й останні переходять у новий енергетичний стан .</a:t>
            </a:r>
            <a:endParaRPr lang="ru-RU" sz="3200" b="1" dirty="0"/>
          </a:p>
        </p:txBody>
      </p:sp>
      <p:pic>
        <p:nvPicPr>
          <p:cNvPr id="5" name="Объект 4" descr="http://fmclass.ru/pic/485f919b28c07/pic35.gif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6"/>
          <a:stretch/>
        </p:blipFill>
        <p:spPr bwMode="auto">
          <a:xfrm>
            <a:off x="4067944" y="548680"/>
            <a:ext cx="4752528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 явище може проявлятись по-різному: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як фотоіонізація окремих атомів і молекул газу під дією опромінення світлом;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як фотоелектронна емісія під дією електромагнітного випромінювання(зовнішній фотоефект);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у зміні електропровідності під дією світла (</a:t>
            </a:r>
            <a:r>
              <a:rPr lang="uk-UA" dirty="0" err="1" smtClean="0"/>
              <a:t>внутріщній</a:t>
            </a:r>
            <a:r>
              <a:rPr lang="uk-UA" dirty="0" smtClean="0"/>
              <a:t> фотоефект);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у ініціюванні фотоядерних реакцій тощо.</a:t>
            </a:r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3" name="Рисунок 2" descr="http://player.myshared.ru/5/450154/slides/slide_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21276" r="5465" b="41089"/>
          <a:stretch/>
        </p:blipFill>
        <p:spPr bwMode="auto">
          <a:xfrm>
            <a:off x="5292080" y="3889652"/>
            <a:ext cx="2880320" cy="241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layer.myshared.ru/5/450154/slides/slide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7" t="26277" r="14432" b="48036"/>
          <a:stretch/>
        </p:blipFill>
        <p:spPr bwMode="auto">
          <a:xfrm>
            <a:off x="755576" y="3889653"/>
            <a:ext cx="3240360" cy="2347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320601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Зовнішній фотоефект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32849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Внутрішній </a:t>
            </a:r>
            <a:r>
              <a:rPr lang="uk-UA" dirty="0"/>
              <a:t>фотоефект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687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52"/>
            <a:ext cx="8858280" cy="2257428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Фотоефект — явище</a:t>
            </a:r>
            <a:r>
              <a:rPr lang="uk-UA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«вибивання» світлом електронів із металів. Ілюстрація вибивання фотоелектронів із металевої пластини.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072230" cy="428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Відкриття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5072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Генріх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Герц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електроіскровими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вібраторами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Герц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заряджений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освітлений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ультрафіолетовим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промінням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заряд, 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електрична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іскровому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проміжку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48" y="1285860"/>
            <a:ext cx="3857652" cy="499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285860"/>
            <a:ext cx="43576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1888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учений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Олександр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Григорович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Столєтов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наочно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продемонстрував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показав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істинну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природу та характер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Герц,дослідив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О.Г.Столєтов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пояснив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16" y="1052736"/>
            <a:ext cx="3856446" cy="495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620688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Теоретичне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явища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дав Альберт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Нобелівську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премію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600" dirty="0"/>
          </a:p>
        </p:txBody>
      </p:sp>
      <p:pic>
        <p:nvPicPr>
          <p:cNvPr id="4" name="Рисунок 3" descr="Картинки по запросу фотоэффект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66945" cy="634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4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гіпотезу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Макса Планка про те,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порціями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(квантами)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енергією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пропорційною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де </a:t>
            </a:r>
            <a:r>
              <a:rPr lang="el-G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частота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 Планка,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 —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 —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 Планк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3"/>
            <a:ext cx="2357454" cy="350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628652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Макс Планк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714620"/>
            <a:ext cx="4286280" cy="33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263</TotalTime>
  <Words>331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Фотоефект. Закони  фотоефекту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Відкриття</vt:lpstr>
      <vt:lpstr>Презентация PowerPoint</vt:lpstr>
      <vt:lpstr>Презентация PowerPoint</vt:lpstr>
      <vt:lpstr>Презентация PowerPoint</vt:lpstr>
      <vt:lpstr>ЗАКОНИ ФОТОЕФЕКТУ</vt:lpstr>
      <vt:lpstr>ЗАКОНИ ФОТОЕФЕКТУ</vt:lpstr>
      <vt:lpstr>Генерація вільних носіїв зарядів у напівпровіднику, яка відбувається внаслідок опромінення напівпровідника, наз. внутрішнім фотоефектом.</vt:lpstr>
      <vt:lpstr>При зовнішньому фотоефекті електрони вириваються з речовини, а при внутрішньому залишаються всередині неї.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Фотоефект. Застосування фотоефекту</dc:title>
  <dc:creator>user</dc:creator>
  <cp:lastModifiedBy>1</cp:lastModifiedBy>
  <cp:revision>31</cp:revision>
  <dcterms:modified xsi:type="dcterms:W3CDTF">2020-05-28T15:42:58Z</dcterms:modified>
</cp:coreProperties>
</file>