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3" r:id="rId3"/>
    <p:sldId id="286" r:id="rId4"/>
    <p:sldId id="314" r:id="rId5"/>
    <p:sldId id="316" r:id="rId6"/>
    <p:sldId id="315" r:id="rId7"/>
    <p:sldId id="317" r:id="rId8"/>
    <p:sldId id="318" r:id="rId9"/>
    <p:sldId id="319" r:id="rId10"/>
    <p:sldId id="320" r:id="rId11"/>
    <p:sldId id="296" r:id="rId12"/>
    <p:sldId id="274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DC8C4-355F-4C3E-A2CA-9736D0DA6549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B87B3D2A-FC9B-4D86-A7E9-9FA6EDB379B8}">
      <dgm:prSet phldrT="[Текст]" custT="1"/>
      <dgm:spPr/>
      <dgm:t>
        <a:bodyPr/>
        <a:lstStyle/>
        <a:p>
          <a:r>
            <a:rPr lang="uk-UA" sz="2800" smtClean="0">
              <a:solidFill>
                <a:schemeClr val="accent6">
                  <a:lumMod val="60000"/>
                  <a:lumOff val="40000"/>
                </a:schemeClr>
              </a:solidFill>
            </a:rPr>
            <a:t>Електромагнітне поле</a:t>
          </a:r>
          <a:endParaRPr lang="uk-UA" sz="280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FD1B41D-AA33-400E-A4BC-899D623E6DF5}" type="parTrans" cxnId="{3D2EA161-50C8-4450-9CC4-FDC0BEA08C45}">
      <dgm:prSet/>
      <dgm:spPr/>
      <dgm:t>
        <a:bodyPr/>
        <a:lstStyle/>
        <a:p>
          <a:endParaRPr lang="uk-UA"/>
        </a:p>
      </dgm:t>
    </dgm:pt>
    <dgm:pt modelId="{C3B0511F-4C1D-4756-B5EA-D2543FDAA35D}" type="sibTrans" cxnId="{3D2EA161-50C8-4450-9CC4-FDC0BEA08C45}">
      <dgm:prSet/>
      <dgm:spPr/>
      <dgm:t>
        <a:bodyPr/>
        <a:lstStyle/>
        <a:p>
          <a:endParaRPr lang="uk-UA"/>
        </a:p>
      </dgm:t>
    </dgm:pt>
    <dgm:pt modelId="{2FD12136-E162-4011-B16F-7F31CD089D8C}">
      <dgm:prSet phldrT="[Текст]"/>
      <dgm:spPr/>
      <dgm:t>
        <a:bodyPr/>
        <a:lstStyle/>
        <a:p>
          <a:r>
            <a:rPr lang="uk-UA" smtClean="0">
              <a:solidFill>
                <a:srgbClr val="7030A0"/>
              </a:solidFill>
            </a:rPr>
            <a:t>Електричне поле</a:t>
          </a:r>
          <a:endParaRPr lang="uk-UA">
            <a:solidFill>
              <a:srgbClr val="7030A0"/>
            </a:solidFill>
          </a:endParaRPr>
        </a:p>
      </dgm:t>
    </dgm:pt>
    <dgm:pt modelId="{6DD14A15-CF0D-4820-98CA-AC90B1BFC36F}" type="parTrans" cxnId="{DBF57FEE-286F-4532-9F9F-B0957FFF9CD0}">
      <dgm:prSet/>
      <dgm:spPr/>
      <dgm:t>
        <a:bodyPr/>
        <a:lstStyle/>
        <a:p>
          <a:endParaRPr lang="uk-UA"/>
        </a:p>
      </dgm:t>
    </dgm:pt>
    <dgm:pt modelId="{164A9130-6D80-45A8-B3C1-F8F54C241599}" type="sibTrans" cxnId="{DBF57FEE-286F-4532-9F9F-B0957FFF9CD0}">
      <dgm:prSet/>
      <dgm:spPr/>
      <dgm:t>
        <a:bodyPr/>
        <a:lstStyle/>
        <a:p>
          <a:endParaRPr lang="uk-UA"/>
        </a:p>
      </dgm:t>
    </dgm:pt>
    <dgm:pt modelId="{21254B99-D2F6-4F73-9090-681D45CD8972}">
      <dgm:prSet phldrT="[Текст]"/>
      <dgm:spPr/>
      <dgm:t>
        <a:bodyPr/>
        <a:lstStyle/>
        <a:p>
          <a:r>
            <a:rPr lang="uk-UA" smtClean="0">
              <a:solidFill>
                <a:srgbClr val="7030A0"/>
              </a:solidFill>
            </a:rPr>
            <a:t>Магнітне поле </a:t>
          </a:r>
          <a:endParaRPr lang="uk-UA">
            <a:solidFill>
              <a:srgbClr val="7030A0"/>
            </a:solidFill>
          </a:endParaRPr>
        </a:p>
      </dgm:t>
    </dgm:pt>
    <dgm:pt modelId="{34843D41-2F1D-410D-895F-19145387C547}" type="parTrans" cxnId="{5F7A49A4-1FF4-4DE3-A447-66F7957DA8B2}">
      <dgm:prSet/>
      <dgm:spPr/>
      <dgm:t>
        <a:bodyPr/>
        <a:lstStyle/>
        <a:p>
          <a:endParaRPr lang="uk-UA"/>
        </a:p>
      </dgm:t>
    </dgm:pt>
    <dgm:pt modelId="{5844C588-BBCD-4CBD-88FF-505200A62CA6}" type="sibTrans" cxnId="{5F7A49A4-1FF4-4DE3-A447-66F7957DA8B2}">
      <dgm:prSet/>
      <dgm:spPr/>
      <dgm:t>
        <a:bodyPr/>
        <a:lstStyle/>
        <a:p>
          <a:endParaRPr lang="uk-UA"/>
        </a:p>
      </dgm:t>
    </dgm:pt>
    <dgm:pt modelId="{7E5B23BB-C487-4BF8-96B9-F99879ABE6DA}" type="pres">
      <dgm:prSet presAssocID="{00ADC8C4-355F-4C3E-A2CA-9736D0DA65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49EBEABF-F3B2-4A4D-863C-897AA67A252B}" type="pres">
      <dgm:prSet presAssocID="{B87B3D2A-FC9B-4D86-A7E9-9FA6EDB379B8}" presName="hierRoot1" presStyleCnt="0">
        <dgm:presLayoutVars>
          <dgm:hierBranch val="init"/>
        </dgm:presLayoutVars>
      </dgm:prSet>
      <dgm:spPr/>
    </dgm:pt>
    <dgm:pt modelId="{F09ECACC-C327-4D34-B480-3A270D18D46C}" type="pres">
      <dgm:prSet presAssocID="{B87B3D2A-FC9B-4D86-A7E9-9FA6EDB379B8}" presName="rootComposite1" presStyleCnt="0"/>
      <dgm:spPr/>
    </dgm:pt>
    <dgm:pt modelId="{6B9A01B2-3DDD-4C13-BCFC-1855289E3C54}" type="pres">
      <dgm:prSet presAssocID="{B87B3D2A-FC9B-4D86-A7E9-9FA6EDB379B8}" presName="rootText1" presStyleLbl="node0" presStyleIdx="0" presStyleCnt="1" custScaleX="23877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A7BDCF4-96AE-4E3C-98E4-E741AA8D13DA}" type="pres">
      <dgm:prSet presAssocID="{B87B3D2A-FC9B-4D86-A7E9-9FA6EDB379B8}" presName="rootConnector1" presStyleLbl="node1" presStyleIdx="0" presStyleCnt="0"/>
      <dgm:spPr/>
      <dgm:t>
        <a:bodyPr/>
        <a:lstStyle/>
        <a:p>
          <a:endParaRPr lang="uk-UA"/>
        </a:p>
      </dgm:t>
    </dgm:pt>
    <dgm:pt modelId="{81FD4EC1-83A0-43C7-BB1C-3D036C74A249}" type="pres">
      <dgm:prSet presAssocID="{B87B3D2A-FC9B-4D86-A7E9-9FA6EDB379B8}" presName="hierChild2" presStyleCnt="0"/>
      <dgm:spPr/>
    </dgm:pt>
    <dgm:pt modelId="{6C36E395-8D91-4D8B-9A2D-3BF231445823}" type="pres">
      <dgm:prSet presAssocID="{6DD14A15-CF0D-4820-98CA-AC90B1BFC36F}" presName="Name37" presStyleLbl="parChTrans1D2" presStyleIdx="0" presStyleCnt="2"/>
      <dgm:spPr/>
      <dgm:t>
        <a:bodyPr/>
        <a:lstStyle/>
        <a:p>
          <a:endParaRPr lang="uk-UA"/>
        </a:p>
      </dgm:t>
    </dgm:pt>
    <dgm:pt modelId="{14C3DFE7-62D2-4BBC-B54C-8CB4C570D1A3}" type="pres">
      <dgm:prSet presAssocID="{2FD12136-E162-4011-B16F-7F31CD089D8C}" presName="hierRoot2" presStyleCnt="0">
        <dgm:presLayoutVars>
          <dgm:hierBranch val="init"/>
        </dgm:presLayoutVars>
      </dgm:prSet>
      <dgm:spPr/>
    </dgm:pt>
    <dgm:pt modelId="{4A0EAD42-EF2F-48F3-AA6C-65E4922056FE}" type="pres">
      <dgm:prSet presAssocID="{2FD12136-E162-4011-B16F-7F31CD089D8C}" presName="rootComposite" presStyleCnt="0"/>
      <dgm:spPr/>
    </dgm:pt>
    <dgm:pt modelId="{3ECEBC1C-DE3F-4B86-8DCF-0DCE833ABE03}" type="pres">
      <dgm:prSet presAssocID="{2FD12136-E162-4011-B16F-7F31CD089D8C}" presName="rootText" presStyleLbl="node2" presStyleIdx="0" presStyleCnt="2" custScaleX="149401" custLinFactNeighborX="-41589" custLinFactNeighborY="304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3756DA4-8A6C-41D2-B6C9-10D7452DF4B2}" type="pres">
      <dgm:prSet presAssocID="{2FD12136-E162-4011-B16F-7F31CD089D8C}" presName="rootConnector" presStyleLbl="node2" presStyleIdx="0" presStyleCnt="2"/>
      <dgm:spPr/>
      <dgm:t>
        <a:bodyPr/>
        <a:lstStyle/>
        <a:p>
          <a:endParaRPr lang="uk-UA"/>
        </a:p>
      </dgm:t>
    </dgm:pt>
    <dgm:pt modelId="{51CF40ED-2E56-46F3-98ED-02968102DFC7}" type="pres">
      <dgm:prSet presAssocID="{2FD12136-E162-4011-B16F-7F31CD089D8C}" presName="hierChild4" presStyleCnt="0"/>
      <dgm:spPr/>
    </dgm:pt>
    <dgm:pt modelId="{7B3E1660-E6CD-4F4E-AD7D-74583E6C3ACF}" type="pres">
      <dgm:prSet presAssocID="{2FD12136-E162-4011-B16F-7F31CD089D8C}" presName="hierChild5" presStyleCnt="0"/>
      <dgm:spPr/>
    </dgm:pt>
    <dgm:pt modelId="{74C3623B-04A3-40FE-9893-BD22045EEC0F}" type="pres">
      <dgm:prSet presAssocID="{34843D41-2F1D-410D-895F-19145387C547}" presName="Name37" presStyleLbl="parChTrans1D2" presStyleIdx="1" presStyleCnt="2"/>
      <dgm:spPr/>
      <dgm:t>
        <a:bodyPr/>
        <a:lstStyle/>
        <a:p>
          <a:endParaRPr lang="uk-UA"/>
        </a:p>
      </dgm:t>
    </dgm:pt>
    <dgm:pt modelId="{4F2F9F15-669A-4F48-B531-4A5A202D020B}" type="pres">
      <dgm:prSet presAssocID="{21254B99-D2F6-4F73-9090-681D45CD8972}" presName="hierRoot2" presStyleCnt="0">
        <dgm:presLayoutVars>
          <dgm:hierBranch val="init"/>
        </dgm:presLayoutVars>
      </dgm:prSet>
      <dgm:spPr/>
    </dgm:pt>
    <dgm:pt modelId="{387718F9-2C49-4731-9DB1-C6AF10BB6C5F}" type="pres">
      <dgm:prSet presAssocID="{21254B99-D2F6-4F73-9090-681D45CD8972}" presName="rootComposite" presStyleCnt="0"/>
      <dgm:spPr/>
    </dgm:pt>
    <dgm:pt modelId="{3391A775-F389-495A-BD36-FC33E8A6B2B1}" type="pres">
      <dgm:prSet presAssocID="{21254B99-D2F6-4F73-9090-681D45CD8972}" presName="rootText" presStyleLbl="node2" presStyleIdx="1" presStyleCnt="2" custScaleX="141168" custLinFactNeighborX="57455" custLinFactNeighborY="304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1E457AF-73B9-462E-AA79-ECED8AFFF979}" type="pres">
      <dgm:prSet presAssocID="{21254B99-D2F6-4F73-9090-681D45CD8972}" presName="rootConnector" presStyleLbl="node2" presStyleIdx="1" presStyleCnt="2"/>
      <dgm:spPr/>
      <dgm:t>
        <a:bodyPr/>
        <a:lstStyle/>
        <a:p>
          <a:endParaRPr lang="uk-UA"/>
        </a:p>
      </dgm:t>
    </dgm:pt>
    <dgm:pt modelId="{8E64591B-E5BB-4EB1-BA85-CEED0806A653}" type="pres">
      <dgm:prSet presAssocID="{21254B99-D2F6-4F73-9090-681D45CD8972}" presName="hierChild4" presStyleCnt="0"/>
      <dgm:spPr/>
    </dgm:pt>
    <dgm:pt modelId="{1C2C3ECD-D469-49CA-BC53-EC2CAA1C5E3B}" type="pres">
      <dgm:prSet presAssocID="{21254B99-D2F6-4F73-9090-681D45CD8972}" presName="hierChild5" presStyleCnt="0"/>
      <dgm:spPr/>
    </dgm:pt>
    <dgm:pt modelId="{6D9CA411-FAB1-4EBC-9397-051F9047C1ED}" type="pres">
      <dgm:prSet presAssocID="{B87B3D2A-FC9B-4D86-A7E9-9FA6EDB379B8}" presName="hierChild3" presStyleCnt="0"/>
      <dgm:spPr/>
    </dgm:pt>
  </dgm:ptLst>
  <dgm:cxnLst>
    <dgm:cxn modelId="{09EEC33E-B043-4ECB-B508-3D18F22CE125}" type="presOf" srcId="{6DD14A15-CF0D-4820-98CA-AC90B1BFC36F}" destId="{6C36E395-8D91-4D8B-9A2D-3BF231445823}" srcOrd="0" destOrd="0" presId="urn:microsoft.com/office/officeart/2005/8/layout/orgChart1"/>
    <dgm:cxn modelId="{DBF57FEE-286F-4532-9F9F-B0957FFF9CD0}" srcId="{B87B3D2A-FC9B-4D86-A7E9-9FA6EDB379B8}" destId="{2FD12136-E162-4011-B16F-7F31CD089D8C}" srcOrd="0" destOrd="0" parTransId="{6DD14A15-CF0D-4820-98CA-AC90B1BFC36F}" sibTransId="{164A9130-6D80-45A8-B3C1-F8F54C241599}"/>
    <dgm:cxn modelId="{7A37841E-5BA0-4CCF-923C-A0CB18E3B92C}" type="presOf" srcId="{34843D41-2F1D-410D-895F-19145387C547}" destId="{74C3623B-04A3-40FE-9893-BD22045EEC0F}" srcOrd="0" destOrd="0" presId="urn:microsoft.com/office/officeart/2005/8/layout/orgChart1"/>
    <dgm:cxn modelId="{CBDE3C43-BB17-46D6-911C-62C4DD90C190}" type="presOf" srcId="{21254B99-D2F6-4F73-9090-681D45CD8972}" destId="{11E457AF-73B9-462E-AA79-ECED8AFFF979}" srcOrd="1" destOrd="0" presId="urn:microsoft.com/office/officeart/2005/8/layout/orgChart1"/>
    <dgm:cxn modelId="{12071B21-B7D1-43F6-9DC2-BF4649B1485A}" type="presOf" srcId="{B87B3D2A-FC9B-4D86-A7E9-9FA6EDB379B8}" destId="{CA7BDCF4-96AE-4E3C-98E4-E741AA8D13DA}" srcOrd="1" destOrd="0" presId="urn:microsoft.com/office/officeart/2005/8/layout/orgChart1"/>
    <dgm:cxn modelId="{9064DEFE-9604-4B0D-A0F0-E86A79A17256}" type="presOf" srcId="{21254B99-D2F6-4F73-9090-681D45CD8972}" destId="{3391A775-F389-495A-BD36-FC33E8A6B2B1}" srcOrd="0" destOrd="0" presId="urn:microsoft.com/office/officeart/2005/8/layout/orgChart1"/>
    <dgm:cxn modelId="{AF13DA47-77DC-4044-AA69-2916A818C872}" type="presOf" srcId="{2FD12136-E162-4011-B16F-7F31CD089D8C}" destId="{3ECEBC1C-DE3F-4B86-8DCF-0DCE833ABE03}" srcOrd="0" destOrd="0" presId="urn:microsoft.com/office/officeart/2005/8/layout/orgChart1"/>
    <dgm:cxn modelId="{5F7A49A4-1FF4-4DE3-A447-66F7957DA8B2}" srcId="{B87B3D2A-FC9B-4D86-A7E9-9FA6EDB379B8}" destId="{21254B99-D2F6-4F73-9090-681D45CD8972}" srcOrd="1" destOrd="0" parTransId="{34843D41-2F1D-410D-895F-19145387C547}" sibTransId="{5844C588-BBCD-4CBD-88FF-505200A62CA6}"/>
    <dgm:cxn modelId="{02B55816-49F6-4874-A71B-9BEF5A01B8FF}" type="presOf" srcId="{00ADC8C4-355F-4C3E-A2CA-9736D0DA6549}" destId="{7E5B23BB-C487-4BF8-96B9-F99879ABE6DA}" srcOrd="0" destOrd="0" presId="urn:microsoft.com/office/officeart/2005/8/layout/orgChart1"/>
    <dgm:cxn modelId="{3D2EA161-50C8-4450-9CC4-FDC0BEA08C45}" srcId="{00ADC8C4-355F-4C3E-A2CA-9736D0DA6549}" destId="{B87B3D2A-FC9B-4D86-A7E9-9FA6EDB379B8}" srcOrd="0" destOrd="0" parTransId="{8FD1B41D-AA33-400E-A4BC-899D623E6DF5}" sibTransId="{C3B0511F-4C1D-4756-B5EA-D2543FDAA35D}"/>
    <dgm:cxn modelId="{81687E5B-5ED2-4F24-8F37-2904AEA497FD}" type="presOf" srcId="{B87B3D2A-FC9B-4D86-A7E9-9FA6EDB379B8}" destId="{6B9A01B2-3DDD-4C13-BCFC-1855289E3C54}" srcOrd="0" destOrd="0" presId="urn:microsoft.com/office/officeart/2005/8/layout/orgChart1"/>
    <dgm:cxn modelId="{D5896479-EACD-4123-A552-E73E87A6C765}" type="presOf" srcId="{2FD12136-E162-4011-B16F-7F31CD089D8C}" destId="{73756DA4-8A6C-41D2-B6C9-10D7452DF4B2}" srcOrd="1" destOrd="0" presId="urn:microsoft.com/office/officeart/2005/8/layout/orgChart1"/>
    <dgm:cxn modelId="{CC8C337A-E723-4EE9-84C8-20BAB941F726}" type="presParOf" srcId="{7E5B23BB-C487-4BF8-96B9-F99879ABE6DA}" destId="{49EBEABF-F3B2-4A4D-863C-897AA67A252B}" srcOrd="0" destOrd="0" presId="urn:microsoft.com/office/officeart/2005/8/layout/orgChart1"/>
    <dgm:cxn modelId="{38507A01-8B6E-4CEB-9B2F-833F574B9FCE}" type="presParOf" srcId="{49EBEABF-F3B2-4A4D-863C-897AA67A252B}" destId="{F09ECACC-C327-4D34-B480-3A270D18D46C}" srcOrd="0" destOrd="0" presId="urn:microsoft.com/office/officeart/2005/8/layout/orgChart1"/>
    <dgm:cxn modelId="{E2712FF4-45B9-42F3-B127-023A73938827}" type="presParOf" srcId="{F09ECACC-C327-4D34-B480-3A270D18D46C}" destId="{6B9A01B2-3DDD-4C13-BCFC-1855289E3C54}" srcOrd="0" destOrd="0" presId="urn:microsoft.com/office/officeart/2005/8/layout/orgChart1"/>
    <dgm:cxn modelId="{D491EF62-6660-4F56-9437-6F99184DF3D5}" type="presParOf" srcId="{F09ECACC-C327-4D34-B480-3A270D18D46C}" destId="{CA7BDCF4-96AE-4E3C-98E4-E741AA8D13DA}" srcOrd="1" destOrd="0" presId="urn:microsoft.com/office/officeart/2005/8/layout/orgChart1"/>
    <dgm:cxn modelId="{5F2D5934-732E-48CA-AF38-1173544DFF2B}" type="presParOf" srcId="{49EBEABF-F3B2-4A4D-863C-897AA67A252B}" destId="{81FD4EC1-83A0-43C7-BB1C-3D036C74A249}" srcOrd="1" destOrd="0" presId="urn:microsoft.com/office/officeart/2005/8/layout/orgChart1"/>
    <dgm:cxn modelId="{4D9E61BD-7943-493F-BDE6-58D04B3BA278}" type="presParOf" srcId="{81FD4EC1-83A0-43C7-BB1C-3D036C74A249}" destId="{6C36E395-8D91-4D8B-9A2D-3BF231445823}" srcOrd="0" destOrd="0" presId="urn:microsoft.com/office/officeart/2005/8/layout/orgChart1"/>
    <dgm:cxn modelId="{2F3CCD5D-0521-4983-82C3-0D9CDE4C9DAE}" type="presParOf" srcId="{81FD4EC1-83A0-43C7-BB1C-3D036C74A249}" destId="{14C3DFE7-62D2-4BBC-B54C-8CB4C570D1A3}" srcOrd="1" destOrd="0" presId="urn:microsoft.com/office/officeart/2005/8/layout/orgChart1"/>
    <dgm:cxn modelId="{EF917837-C722-41E8-8DB9-4AADCCEE2D58}" type="presParOf" srcId="{14C3DFE7-62D2-4BBC-B54C-8CB4C570D1A3}" destId="{4A0EAD42-EF2F-48F3-AA6C-65E4922056FE}" srcOrd="0" destOrd="0" presId="urn:microsoft.com/office/officeart/2005/8/layout/orgChart1"/>
    <dgm:cxn modelId="{6815A3AE-B511-4CB7-A281-1C3C8E5EDB1C}" type="presParOf" srcId="{4A0EAD42-EF2F-48F3-AA6C-65E4922056FE}" destId="{3ECEBC1C-DE3F-4B86-8DCF-0DCE833ABE03}" srcOrd="0" destOrd="0" presId="urn:microsoft.com/office/officeart/2005/8/layout/orgChart1"/>
    <dgm:cxn modelId="{ADCDAEC7-4DBA-4E11-B05E-4B7801C64A3C}" type="presParOf" srcId="{4A0EAD42-EF2F-48F3-AA6C-65E4922056FE}" destId="{73756DA4-8A6C-41D2-B6C9-10D7452DF4B2}" srcOrd="1" destOrd="0" presId="urn:microsoft.com/office/officeart/2005/8/layout/orgChart1"/>
    <dgm:cxn modelId="{43ECCC8E-F2ED-49AD-9E19-AB4108D618F2}" type="presParOf" srcId="{14C3DFE7-62D2-4BBC-B54C-8CB4C570D1A3}" destId="{51CF40ED-2E56-46F3-98ED-02968102DFC7}" srcOrd="1" destOrd="0" presId="urn:microsoft.com/office/officeart/2005/8/layout/orgChart1"/>
    <dgm:cxn modelId="{327A97C8-970D-4ECA-9279-D5FD3F506169}" type="presParOf" srcId="{14C3DFE7-62D2-4BBC-B54C-8CB4C570D1A3}" destId="{7B3E1660-E6CD-4F4E-AD7D-74583E6C3ACF}" srcOrd="2" destOrd="0" presId="urn:microsoft.com/office/officeart/2005/8/layout/orgChart1"/>
    <dgm:cxn modelId="{A6CC5C73-1206-47C8-8F52-990351DAD9F6}" type="presParOf" srcId="{81FD4EC1-83A0-43C7-BB1C-3D036C74A249}" destId="{74C3623B-04A3-40FE-9893-BD22045EEC0F}" srcOrd="2" destOrd="0" presId="urn:microsoft.com/office/officeart/2005/8/layout/orgChart1"/>
    <dgm:cxn modelId="{2759135B-E4D2-467C-8ABB-4050A2B7FCE0}" type="presParOf" srcId="{81FD4EC1-83A0-43C7-BB1C-3D036C74A249}" destId="{4F2F9F15-669A-4F48-B531-4A5A202D020B}" srcOrd="3" destOrd="0" presId="urn:microsoft.com/office/officeart/2005/8/layout/orgChart1"/>
    <dgm:cxn modelId="{F2330C48-492D-4F46-B087-D51B55E35587}" type="presParOf" srcId="{4F2F9F15-669A-4F48-B531-4A5A202D020B}" destId="{387718F9-2C49-4731-9DB1-C6AF10BB6C5F}" srcOrd="0" destOrd="0" presId="urn:microsoft.com/office/officeart/2005/8/layout/orgChart1"/>
    <dgm:cxn modelId="{9FE7F7C6-6392-42C9-8DCA-5AA7B3318D27}" type="presParOf" srcId="{387718F9-2C49-4731-9DB1-C6AF10BB6C5F}" destId="{3391A775-F389-495A-BD36-FC33E8A6B2B1}" srcOrd="0" destOrd="0" presId="urn:microsoft.com/office/officeart/2005/8/layout/orgChart1"/>
    <dgm:cxn modelId="{288FDF80-D05E-46CA-8C23-7A76885983CF}" type="presParOf" srcId="{387718F9-2C49-4731-9DB1-C6AF10BB6C5F}" destId="{11E457AF-73B9-462E-AA79-ECED8AFFF979}" srcOrd="1" destOrd="0" presId="urn:microsoft.com/office/officeart/2005/8/layout/orgChart1"/>
    <dgm:cxn modelId="{D5B5081D-5540-4506-AEFE-E8CE9547DE12}" type="presParOf" srcId="{4F2F9F15-669A-4F48-B531-4A5A202D020B}" destId="{8E64591B-E5BB-4EB1-BA85-CEED0806A653}" srcOrd="1" destOrd="0" presId="urn:microsoft.com/office/officeart/2005/8/layout/orgChart1"/>
    <dgm:cxn modelId="{0512A9DD-99AE-4AFB-BBCB-0890B7783FF8}" type="presParOf" srcId="{4F2F9F15-669A-4F48-B531-4A5A202D020B}" destId="{1C2C3ECD-D469-49CA-BC53-EC2CAA1C5E3B}" srcOrd="2" destOrd="0" presId="urn:microsoft.com/office/officeart/2005/8/layout/orgChart1"/>
    <dgm:cxn modelId="{0EBB8EBF-5AFD-4995-A484-924BAC2F110B}" type="presParOf" srcId="{49EBEABF-F3B2-4A4D-863C-897AA67A252B}" destId="{6D9CA411-FAB1-4EBC-9397-051F9047C1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3623B-04A3-40FE-9893-BD22045EEC0F}">
      <dsp:nvSpPr>
        <dsp:cNvPr id="0" name=""/>
        <dsp:cNvSpPr/>
      </dsp:nvSpPr>
      <dsp:spPr>
        <a:xfrm>
          <a:off x="2376264" y="898432"/>
          <a:ext cx="1301358" cy="342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57"/>
              </a:lnTo>
              <a:lnTo>
                <a:pt x="1301358" y="183057"/>
              </a:lnTo>
              <a:lnTo>
                <a:pt x="1301358" y="3429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6E395-8D91-4D8B-9A2D-3BF231445823}">
      <dsp:nvSpPr>
        <dsp:cNvPr id="0" name=""/>
        <dsp:cNvSpPr/>
      </dsp:nvSpPr>
      <dsp:spPr>
        <a:xfrm>
          <a:off x="1137594" y="898432"/>
          <a:ext cx="1238669" cy="342958"/>
        </a:xfrm>
        <a:custGeom>
          <a:avLst/>
          <a:gdLst/>
          <a:ahLst/>
          <a:cxnLst/>
          <a:rect l="0" t="0" r="0" b="0"/>
          <a:pathLst>
            <a:path>
              <a:moveTo>
                <a:pt x="1238669" y="0"/>
              </a:moveTo>
              <a:lnTo>
                <a:pt x="1238669" y="183057"/>
              </a:lnTo>
              <a:lnTo>
                <a:pt x="0" y="183057"/>
              </a:lnTo>
              <a:lnTo>
                <a:pt x="0" y="3429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A01B2-3DDD-4C13-BCFC-1855289E3C54}">
      <dsp:nvSpPr>
        <dsp:cNvPr id="0" name=""/>
        <dsp:cNvSpPr/>
      </dsp:nvSpPr>
      <dsp:spPr>
        <a:xfrm>
          <a:off x="558150" y="136995"/>
          <a:ext cx="3636227" cy="7614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>
              <a:solidFill>
                <a:schemeClr val="accent6">
                  <a:lumMod val="60000"/>
                  <a:lumOff val="40000"/>
                </a:schemeClr>
              </a:solidFill>
            </a:rPr>
            <a:t>Електромагнітне поле</a:t>
          </a:r>
          <a:endParaRPr lang="uk-UA" sz="2800" kern="120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558150" y="136995"/>
        <a:ext cx="3636227" cy="761437"/>
      </dsp:txXfrm>
    </dsp:sp>
    <dsp:sp modelId="{3ECEBC1C-DE3F-4B86-8DCF-0DCE833ABE03}">
      <dsp:nvSpPr>
        <dsp:cNvPr id="0" name=""/>
        <dsp:cNvSpPr/>
      </dsp:nvSpPr>
      <dsp:spPr>
        <a:xfrm>
          <a:off x="0" y="1241391"/>
          <a:ext cx="2275189" cy="7614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>
              <a:solidFill>
                <a:srgbClr val="7030A0"/>
              </a:solidFill>
            </a:rPr>
            <a:t>Електричне поле</a:t>
          </a:r>
          <a:endParaRPr lang="uk-UA" sz="2700" kern="1200">
            <a:solidFill>
              <a:srgbClr val="7030A0"/>
            </a:solidFill>
          </a:endParaRPr>
        </a:p>
      </dsp:txBody>
      <dsp:txXfrm>
        <a:off x="0" y="1241391"/>
        <a:ext cx="2275189" cy="761437"/>
      </dsp:txXfrm>
    </dsp:sp>
    <dsp:sp modelId="{3391A775-F389-495A-BD36-FC33E8A6B2B1}">
      <dsp:nvSpPr>
        <dsp:cNvPr id="0" name=""/>
        <dsp:cNvSpPr/>
      </dsp:nvSpPr>
      <dsp:spPr>
        <a:xfrm>
          <a:off x="2602716" y="1241391"/>
          <a:ext cx="2149811" cy="7614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>
              <a:solidFill>
                <a:srgbClr val="7030A0"/>
              </a:solidFill>
            </a:rPr>
            <a:t>Магнітне поле </a:t>
          </a:r>
          <a:endParaRPr lang="uk-UA" sz="2700" kern="1200">
            <a:solidFill>
              <a:srgbClr val="7030A0"/>
            </a:solidFill>
          </a:endParaRPr>
        </a:p>
      </dsp:txBody>
      <dsp:txXfrm>
        <a:off x="2602716" y="1241391"/>
        <a:ext cx="2149811" cy="761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553C7-693B-4ECC-9811-C856606C3B83}" type="datetimeFigureOut">
              <a:rPr lang="uk-UA" smtClean="0"/>
              <a:t>29.04.2020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315A2-9878-4C3A-B91E-DD63109196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396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315A2-9878-4C3A-B91E-DD63109196BF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561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315A2-9878-4C3A-B91E-DD63109196BF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56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315A2-9878-4C3A-B91E-DD63109196BF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56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120252"/>
            <a:ext cx="7772400" cy="158740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Електромагн</a:t>
            </a:r>
            <a:r>
              <a:rPr lang="uk-UA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ітне поле.</a:t>
            </a:r>
            <a:br>
              <a:rPr lang="uk-UA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Гіпотеза Максвелла</a:t>
            </a:r>
            <a:endParaRPr lang="uk-UA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Tesla Ð¾ÑÐµÐ½ÑÑ Ð½Ð°ÑÐ½ÐµÑ Ð²ÑÐ¿ÑÑÐº ÑÐ»ÐµÐºÑÑÐ¾ÐºÐ°ÑÐ¾Ð² Ð½Ð¾Ð²Ð¾Ð³Ð¾ Ð¿Ð¾ÐºÐ¾Ð»ÐµÐ½Ð¸Ñ (ÐÐÐÐÐ ...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Tesla Ð¾ÑÐµÐ½ÑÑ Ð½Ð°ÑÐ½ÐµÑ Ð²ÑÐ¿ÑÑÐº ÑÐ»ÐµÐºÑÑÐ¾ÐºÐ°ÑÐ¾Ð² Ð½Ð¾Ð²Ð¾Ð³Ð¾ Ð¿Ð¾ÐºÐ¾Ð»ÐµÐ½Ð¸Ñ (ÐÐÐÐÐ ...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41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Гіпотеза Максвелла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00150"/>
            <a:ext cx="4978896" cy="37478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/>
              <a:t>У 1867 р. британський фізик Дж. Максвелл висунув гіпотезу </a:t>
            </a:r>
            <a:r>
              <a:rPr lang="ru-RU" sz="2000" smtClean="0"/>
              <a:t>про те</a:t>
            </a:r>
            <a:r>
              <a:rPr lang="ru-RU" sz="2000"/>
              <a:t>, що </a:t>
            </a:r>
            <a:r>
              <a:rPr lang="ru-RU" sz="2000" i="1"/>
              <a:t>електричне і магнітне поля не існують окремо</a:t>
            </a:r>
            <a:r>
              <a:rPr lang="ru-RU" sz="2000"/>
              <a:t>, незалежно одне </a:t>
            </a:r>
            <a:r>
              <a:rPr lang="ru-RU" sz="2000" smtClean="0"/>
              <a:t>від одного</a:t>
            </a:r>
            <a:r>
              <a:rPr lang="ru-RU" sz="2000"/>
              <a:t>: якщо змінне магнітне поле створює електричне поле, то </a:t>
            </a:r>
            <a:r>
              <a:rPr lang="ru-RU" sz="2000" smtClean="0"/>
              <a:t>відповідно до </a:t>
            </a:r>
            <a:r>
              <a:rPr lang="ru-RU" sz="2000"/>
              <a:t>принципу симетрії змінне електричне поле має створювати магнітне поле</a:t>
            </a:r>
            <a:r>
              <a:rPr lang="ru-RU" sz="2000" smtClean="0"/>
              <a:t>, тобто </a:t>
            </a:r>
            <a:r>
              <a:rPr lang="ru-RU" sz="2000"/>
              <a:t>в просторі існує єдине електромагнітне поле. Через 21 рік після </a:t>
            </a:r>
            <a:r>
              <a:rPr lang="ru-RU" sz="2000" smtClean="0"/>
              <a:t>висунення </a:t>
            </a:r>
            <a:r>
              <a:rPr lang="ru-RU" sz="2000"/>
              <a:t>цієї гіпотези електромагнітне поле було відкрито </a:t>
            </a:r>
            <a:r>
              <a:rPr lang="ru-RU" sz="2000" smtClean="0"/>
              <a:t>експериментально.</a:t>
            </a:r>
            <a:endParaRPr lang="uk-UA" sz="2000"/>
          </a:p>
        </p:txBody>
      </p:sp>
      <p:pic>
        <p:nvPicPr>
          <p:cNvPr id="7170" name="Picture 2" descr="Джеймс Клерк Максвел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33" y="1347787"/>
            <a:ext cx="2880320" cy="346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28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198" y="2067694"/>
            <a:ext cx="3070478" cy="307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Контрольні питання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491630"/>
            <a:ext cx="7848872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smtClean="0"/>
              <a:t>1</a:t>
            </a:r>
            <a:r>
              <a:rPr lang="ru-RU" sz="1600" smtClean="0"/>
              <a:t>. Дайте </a:t>
            </a:r>
            <a:r>
              <a:rPr lang="ru-RU" sz="1600"/>
              <a:t>означення електромагнітного поля, назвіть його складові. </a:t>
            </a:r>
            <a:endParaRPr lang="ru-RU" sz="1600" smtClean="0"/>
          </a:p>
          <a:p>
            <a:pPr marL="0" indent="0">
              <a:buNone/>
            </a:pPr>
            <a:r>
              <a:rPr lang="ru-RU" sz="1600" b="1" smtClean="0"/>
              <a:t>2</a:t>
            </a:r>
            <a:r>
              <a:rPr lang="ru-RU" sz="1600" b="1"/>
              <a:t>. </a:t>
            </a:r>
            <a:r>
              <a:rPr lang="ru-RU" sz="1600" smtClean="0"/>
              <a:t>Дайте означення </a:t>
            </a:r>
            <a:r>
              <a:rPr lang="ru-RU" sz="1600"/>
              <a:t>електричного поля. Яка фізична величина є його силовою </a:t>
            </a:r>
            <a:r>
              <a:rPr lang="ru-RU" sz="1600" smtClean="0"/>
              <a:t>характеристикою</a:t>
            </a:r>
            <a:r>
              <a:rPr lang="ru-RU" sz="1600"/>
              <a:t>? </a:t>
            </a:r>
            <a:endParaRPr lang="ru-RU" sz="1600" smtClean="0"/>
          </a:p>
          <a:p>
            <a:pPr marL="0" indent="0">
              <a:buNone/>
            </a:pPr>
            <a:r>
              <a:rPr lang="ru-RU" sz="1600" b="1" smtClean="0"/>
              <a:t>3</a:t>
            </a:r>
            <a:r>
              <a:rPr lang="ru-RU" sz="1600" b="1"/>
              <a:t>. </a:t>
            </a:r>
            <a:r>
              <a:rPr lang="ru-RU" sz="1600"/>
              <a:t>Назвіть джерела електричного поля. Що являють собою </a:t>
            </a:r>
            <a:r>
              <a:rPr lang="ru-RU" sz="1600" smtClean="0"/>
              <a:t>лінії напруженості </a:t>
            </a:r>
            <a:r>
              <a:rPr lang="ru-RU" sz="1600"/>
              <a:t>поля, створеного кожним типом джерел? </a:t>
            </a:r>
            <a:endParaRPr lang="ru-RU" sz="1600" smtClean="0"/>
          </a:p>
          <a:p>
            <a:pPr marL="0" indent="0">
              <a:buNone/>
            </a:pPr>
            <a:r>
              <a:rPr lang="ru-RU" sz="1600" b="1" smtClean="0"/>
              <a:t>4</a:t>
            </a:r>
            <a:r>
              <a:rPr lang="ru-RU" sz="1600" b="1"/>
              <a:t>. </a:t>
            </a:r>
            <a:r>
              <a:rPr lang="ru-RU" sz="1600"/>
              <a:t>Дайте </a:t>
            </a:r>
            <a:r>
              <a:rPr lang="ru-RU" sz="1600" smtClean="0"/>
              <a:t>означення магнітного </a:t>
            </a:r>
            <a:r>
              <a:rPr lang="ru-RU" sz="1600"/>
              <a:t>поля. Яка фізична величина є його силовою характеристикою?</a:t>
            </a:r>
          </a:p>
          <a:p>
            <a:pPr marL="0" indent="0">
              <a:buNone/>
            </a:pPr>
            <a:r>
              <a:rPr lang="ru-RU" sz="1600" b="1"/>
              <a:t>5. </a:t>
            </a:r>
            <a:r>
              <a:rPr lang="ru-RU" sz="1600"/>
              <a:t>Назвіть джерела магнітного поля. Що собою являють лінії магнітної індук-</a:t>
            </a:r>
          </a:p>
          <a:p>
            <a:pPr marL="0" indent="0">
              <a:buNone/>
            </a:pPr>
            <a:r>
              <a:rPr lang="ru-RU" sz="1600"/>
              <a:t>ції магнітного поля, створеного кожним типом джерел</a:t>
            </a:r>
            <a:r>
              <a:rPr lang="ru-RU" sz="1600" smtClean="0"/>
              <a:t>?</a:t>
            </a:r>
          </a:p>
          <a:p>
            <a:pPr marL="0" indent="0">
              <a:buNone/>
            </a:pPr>
            <a:r>
              <a:rPr lang="ru-RU" sz="1600" b="1" smtClean="0"/>
              <a:t>6</a:t>
            </a:r>
            <a:r>
              <a:rPr lang="ru-RU" sz="1600" b="1"/>
              <a:t>. </a:t>
            </a:r>
            <a:r>
              <a:rPr lang="ru-RU" sz="1600"/>
              <a:t>У чому полягає </a:t>
            </a:r>
            <a:r>
              <a:rPr lang="ru-RU" sz="1600" smtClean="0"/>
              <a:t>гіпотеза </a:t>
            </a:r>
            <a:r>
              <a:rPr lang="ru-RU" sz="1600"/>
              <a:t>Дж. Макс велла</a:t>
            </a:r>
            <a:r>
              <a:rPr lang="ru-RU" sz="1600" smtClean="0"/>
              <a:t>?</a:t>
            </a:r>
          </a:p>
          <a:p>
            <a:pPr marL="0" indent="0">
              <a:buNone/>
            </a:pPr>
            <a:r>
              <a:rPr lang="ru-RU" sz="1600" b="1" smtClean="0"/>
              <a:t>7</a:t>
            </a:r>
            <a:r>
              <a:rPr lang="ru-RU" sz="1600" b="1"/>
              <a:t>. </a:t>
            </a:r>
            <a:r>
              <a:rPr lang="ru-RU" sz="1600"/>
              <a:t>Назвіть основні властивості електромагнітного поля.</a:t>
            </a:r>
            <a:endParaRPr lang="uk-UA" sz="1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0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1200151"/>
            <a:ext cx="7344816" cy="3394472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uk-UA" sz="2800" b="1" u="sng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uk-UA" sz="2800" b="1" u="sng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uk-UA" sz="2800" b="1" u="sng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Фізика </a:t>
            </a:r>
            <a:r>
              <a:rPr lang="uk-UA" sz="2800" b="1" u="sng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Розв'язати: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1 - 4 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6479" y="273845"/>
            <a:ext cx="7298871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Домашнє завдання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872" y="2355726"/>
            <a:ext cx="2232248" cy="1054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505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198" y="2067694"/>
            <a:ext cx="3070478" cy="307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Згадаємо!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03598"/>
            <a:ext cx="7848872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smtClean="0"/>
              <a:t>1.</a:t>
            </a:r>
            <a:r>
              <a:rPr lang="ru-RU" sz="1800" smtClean="0"/>
              <a:t> Чому </a:t>
            </a:r>
            <a:r>
              <a:rPr lang="ru-RU" sz="1800"/>
              <a:t>речовина змінює магнітне поле? </a:t>
            </a:r>
            <a:endParaRPr lang="ru-RU" sz="1800" smtClean="0"/>
          </a:p>
          <a:p>
            <a:pPr marL="0" indent="0">
              <a:buNone/>
            </a:pPr>
            <a:r>
              <a:rPr lang="ru-RU" sz="1800" b="1" smtClean="0"/>
              <a:t>2.</a:t>
            </a:r>
            <a:r>
              <a:rPr lang="ru-RU" sz="1800" smtClean="0"/>
              <a:t>Дайте </a:t>
            </a:r>
            <a:r>
              <a:rPr lang="ru-RU" sz="1800"/>
              <a:t>означення відносної </a:t>
            </a:r>
            <a:r>
              <a:rPr lang="ru-RU" sz="1800" smtClean="0"/>
              <a:t>магнітної </a:t>
            </a:r>
            <a:r>
              <a:rPr lang="uk-UA" sz="1800" smtClean="0"/>
              <a:t>проникності </a:t>
            </a:r>
            <a:r>
              <a:rPr lang="uk-UA" sz="1800"/>
              <a:t>середовища. </a:t>
            </a:r>
            <a:endParaRPr lang="uk-UA" sz="1800" smtClean="0"/>
          </a:p>
          <a:p>
            <a:pPr marL="0" indent="0">
              <a:buNone/>
            </a:pPr>
            <a:r>
              <a:rPr lang="uk-UA" sz="1800" b="1" smtClean="0"/>
              <a:t>3</a:t>
            </a:r>
            <a:r>
              <a:rPr lang="uk-UA" sz="1800" b="1"/>
              <a:t>. </a:t>
            </a:r>
            <a:r>
              <a:rPr lang="uk-UA" sz="1800"/>
              <a:t>Які особливості діамагнетиків? Як відбувається </a:t>
            </a:r>
            <a:r>
              <a:rPr lang="uk-UA" sz="1800" smtClean="0"/>
              <a:t>їх </a:t>
            </a:r>
            <a:r>
              <a:rPr lang="ru-RU" sz="1800" smtClean="0"/>
              <a:t>намагнічування</a:t>
            </a:r>
            <a:r>
              <a:rPr lang="ru-RU" sz="1800"/>
              <a:t>? </a:t>
            </a:r>
            <a:r>
              <a:rPr lang="ru-RU" sz="1800" smtClean="0"/>
              <a:t>Якими </a:t>
            </a:r>
            <a:r>
              <a:rPr lang="ru-RU" sz="1800"/>
              <a:t>є їхні магнітні властивості</a:t>
            </a:r>
            <a:r>
              <a:rPr lang="ru-RU" sz="1800" smtClean="0"/>
              <a:t>?</a:t>
            </a:r>
          </a:p>
          <a:p>
            <a:pPr marL="0" indent="0">
              <a:buNone/>
            </a:pPr>
            <a:r>
              <a:rPr lang="ru-RU" sz="1800" b="1" smtClean="0"/>
              <a:t>4</a:t>
            </a:r>
            <a:r>
              <a:rPr lang="ru-RU" sz="1800" b="1"/>
              <a:t>. </a:t>
            </a:r>
            <a:r>
              <a:rPr lang="ru-RU" sz="1800"/>
              <a:t>Якими є </a:t>
            </a:r>
            <a:r>
              <a:rPr lang="ru-RU" sz="1800" smtClean="0"/>
              <a:t>особливості </a:t>
            </a:r>
            <a:r>
              <a:rPr lang="uk-UA" sz="1800" smtClean="0"/>
              <a:t>парамагнетиків</a:t>
            </a:r>
            <a:r>
              <a:rPr lang="uk-UA" sz="1800"/>
              <a:t>? Як відбувається їхні намагнічування? Якими є їхні </a:t>
            </a:r>
            <a:r>
              <a:rPr lang="uk-UA" sz="1800" smtClean="0"/>
              <a:t>магнітні </a:t>
            </a:r>
            <a:r>
              <a:rPr lang="ru-RU" sz="1800" smtClean="0"/>
              <a:t>властивості</a:t>
            </a:r>
            <a:r>
              <a:rPr lang="ru-RU" sz="1800"/>
              <a:t>? </a:t>
            </a:r>
            <a:endParaRPr lang="ru-RU" sz="1800" smtClean="0"/>
          </a:p>
          <a:p>
            <a:pPr marL="0" indent="0">
              <a:buNone/>
            </a:pPr>
            <a:r>
              <a:rPr lang="ru-RU" sz="1800" b="1" smtClean="0"/>
              <a:t>5</a:t>
            </a:r>
            <a:r>
              <a:rPr lang="ru-RU" sz="1800" b="1"/>
              <a:t>. </a:t>
            </a:r>
            <a:r>
              <a:rPr lang="ru-RU" sz="1800"/>
              <a:t>Якими є особливості феромагнетиків? Як відбувається їх </a:t>
            </a:r>
            <a:r>
              <a:rPr lang="ru-RU" sz="1800" smtClean="0"/>
              <a:t>на</a:t>
            </a:r>
            <a:r>
              <a:rPr lang="uk-UA" sz="1800" smtClean="0"/>
              <a:t>магнічування</a:t>
            </a:r>
            <a:r>
              <a:rPr lang="uk-UA" sz="1800"/>
              <a:t>? Якими є їхні магнітні властивості</a:t>
            </a:r>
            <a:r>
              <a:rPr lang="uk-UA" sz="1800" smtClean="0"/>
              <a:t>?</a:t>
            </a:r>
          </a:p>
          <a:p>
            <a:pPr marL="0" indent="0">
              <a:buNone/>
            </a:pPr>
            <a:r>
              <a:rPr lang="uk-UA" sz="1800" smtClean="0"/>
              <a:t> </a:t>
            </a:r>
            <a:r>
              <a:rPr lang="uk-UA" sz="1800" b="1"/>
              <a:t>6. </a:t>
            </a:r>
            <a:r>
              <a:rPr lang="uk-UA" sz="1800"/>
              <a:t>Де застосовують </a:t>
            </a:r>
            <a:r>
              <a:rPr lang="uk-UA" sz="1800" smtClean="0"/>
              <a:t>магнітні матеріали</a:t>
            </a:r>
            <a:r>
              <a:rPr lang="uk-UA" sz="1800"/>
              <a:t>?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0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Фундаментальні взаємодії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448" y="1347614"/>
            <a:ext cx="3696005" cy="267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00150"/>
            <a:ext cx="4402832" cy="37478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/>
              <a:t>Електромагнітна взаємодія належить до </a:t>
            </a:r>
            <a:r>
              <a:rPr lang="ru-RU" sz="1800" smtClean="0"/>
              <a:t>чотирьох фундаментальних </a:t>
            </a:r>
            <a:r>
              <a:rPr lang="ru-RU" sz="1800"/>
              <a:t>видів взаємодій, що </a:t>
            </a:r>
            <a:r>
              <a:rPr lang="ru-RU" sz="1800" smtClean="0"/>
              <a:t>існують у </a:t>
            </a:r>
            <a:r>
              <a:rPr lang="ru-RU" sz="1800"/>
              <a:t>природі. Вона виявляється між частинками, </a:t>
            </a:r>
            <a:r>
              <a:rPr lang="ru-RU" sz="1800" smtClean="0"/>
              <a:t>які мають </a:t>
            </a:r>
            <a:r>
              <a:rPr lang="ru-RU" sz="1800"/>
              <a:t>електричний заряд, і визначає структуру </a:t>
            </a:r>
            <a:r>
              <a:rPr lang="ru-RU" sz="1800" smtClean="0"/>
              <a:t>речовини </a:t>
            </a:r>
            <a:r>
              <a:rPr lang="ru-RU" sz="1800"/>
              <a:t>(зв’язує електрони та ядра в атомах і </a:t>
            </a:r>
            <a:r>
              <a:rPr lang="ru-RU" sz="1800" smtClean="0"/>
              <a:t>атоми  </a:t>
            </a:r>
            <a:r>
              <a:rPr lang="uk-UA" sz="1800" smtClean="0"/>
              <a:t>в </a:t>
            </a:r>
            <a:r>
              <a:rPr lang="uk-UA" sz="1800"/>
              <a:t>молекулах), хімічні й біологічні процеси. Різні </a:t>
            </a:r>
            <a:r>
              <a:rPr lang="uk-UA" sz="1800" smtClean="0"/>
              <a:t>агре</a:t>
            </a:r>
            <a:r>
              <a:rPr lang="ru-RU" sz="1800" smtClean="0"/>
              <a:t>гатні </a:t>
            </a:r>
            <a:r>
              <a:rPr lang="ru-RU" sz="1800"/>
              <a:t>стани речовини, сили пружності, тертя </a:t>
            </a:r>
            <a:r>
              <a:rPr lang="ru-RU" sz="1800" smtClean="0"/>
              <a:t>тощо так </a:t>
            </a:r>
            <a:r>
              <a:rPr lang="ru-RU" sz="1800"/>
              <a:t>само визначаються електромагнітною </a:t>
            </a:r>
            <a:r>
              <a:rPr lang="ru-RU" sz="1800" smtClean="0"/>
              <a:t>взаємо дією</a:t>
            </a:r>
            <a:r>
              <a:rPr lang="ru-RU" sz="1800"/>
              <a:t>. </a:t>
            </a:r>
            <a:endParaRPr lang="ru-RU" sz="1800" smtClean="0"/>
          </a:p>
          <a:p>
            <a:pPr marL="0" indent="0" algn="just">
              <a:buNone/>
            </a:pPr>
            <a:r>
              <a:rPr lang="ru-RU" sz="1800" i="1" smtClean="0"/>
              <a:t>Електромагнітна </a:t>
            </a:r>
            <a:r>
              <a:rPr lang="ru-RU" sz="1800" i="1"/>
              <a:t>взаємодія здійснюється </a:t>
            </a:r>
            <a:r>
              <a:rPr lang="ru-RU" sz="1800" i="1" smtClean="0"/>
              <a:t>за </a:t>
            </a:r>
            <a:r>
              <a:rPr lang="uk-UA" sz="1800" i="1" smtClean="0"/>
              <a:t>допомогою </a:t>
            </a:r>
            <a:r>
              <a:rPr lang="uk-UA" sz="1800" b="1" i="1"/>
              <a:t>електромагнітного поля</a:t>
            </a:r>
            <a:r>
              <a:rPr lang="uk-UA" sz="18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454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Електромагнітне поле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00151"/>
            <a:ext cx="8219256" cy="1443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>
                <a:solidFill>
                  <a:srgbClr val="FF0000"/>
                </a:solidFill>
              </a:rPr>
              <a:t>Електромагнітне поле </a:t>
            </a:r>
            <a:r>
              <a:rPr lang="ru-RU" sz="2000"/>
              <a:t>— вид матерії, за допомогою якого </a:t>
            </a:r>
            <a:r>
              <a:rPr lang="ru-RU" sz="2000" smtClean="0"/>
              <a:t>відбувається взаємодія </a:t>
            </a:r>
            <a:r>
              <a:rPr lang="ru-RU" sz="2000"/>
              <a:t>між зарядженими тілами, зарядженими частинками, </a:t>
            </a:r>
            <a:r>
              <a:rPr lang="ru-RU" sz="2000" smtClean="0"/>
              <a:t>намагніченими </a:t>
            </a:r>
            <a:r>
              <a:rPr lang="uk-UA" sz="2000" smtClean="0"/>
              <a:t>тілами</a:t>
            </a:r>
            <a:r>
              <a:rPr lang="uk-UA" sz="2000"/>
              <a:t>.</a:t>
            </a:r>
            <a:endParaRPr lang="uk-UA" sz="2000" b="1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52306602"/>
              </p:ext>
            </p:extLst>
          </p:nvPr>
        </p:nvGraphicFramePr>
        <p:xfrm>
          <a:off x="2411760" y="2427734"/>
          <a:ext cx="4752528" cy="2116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79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Складові електромагнітного поля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131283"/>
              </p:ext>
            </p:extLst>
          </p:nvPr>
        </p:nvGraphicFramePr>
        <p:xfrm>
          <a:off x="467544" y="1275606"/>
          <a:ext cx="8208912" cy="36724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4456"/>
                <a:gridCol w="4104456"/>
              </a:tblGrid>
              <a:tr h="693946"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Електричне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Магнітне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62"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38" y="2067694"/>
            <a:ext cx="3950808" cy="2669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7694"/>
            <a:ext cx="3893378" cy="233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68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Складові електромагнітного поля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534174"/>
              </p:ext>
            </p:extLst>
          </p:nvPr>
        </p:nvGraphicFramePr>
        <p:xfrm>
          <a:off x="467544" y="1275606"/>
          <a:ext cx="8208912" cy="36724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4456"/>
                <a:gridCol w="4104456"/>
              </a:tblGrid>
              <a:tr h="693946"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Електричне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Магнітне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62"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63" y="2067693"/>
            <a:ext cx="3953175" cy="230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7693"/>
            <a:ext cx="3944441" cy="208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0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Складові електромагнітного поля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25817"/>
              </p:ext>
            </p:extLst>
          </p:nvPr>
        </p:nvGraphicFramePr>
        <p:xfrm>
          <a:off x="467544" y="1275606"/>
          <a:ext cx="8208912" cy="36724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4456"/>
                <a:gridCol w="4104456"/>
              </a:tblGrid>
              <a:tr h="693946"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Електричне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Магнітне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62"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49126"/>
            <a:ext cx="3312368" cy="28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049126"/>
            <a:ext cx="3960439" cy="1960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78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Складові електромагнітного поля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375773"/>
              </p:ext>
            </p:extLst>
          </p:nvPr>
        </p:nvGraphicFramePr>
        <p:xfrm>
          <a:off x="467544" y="1275606"/>
          <a:ext cx="8208912" cy="36724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4456"/>
                <a:gridCol w="4104456"/>
              </a:tblGrid>
              <a:tr h="693946"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Електричне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Магнітне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62"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95686"/>
            <a:ext cx="3312368" cy="283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2571750"/>
            <a:ext cx="400055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23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Складові електромагнітного поля</a:t>
            </a:r>
            <a:endParaRPr lang="uk-U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58771"/>
              </p:ext>
            </p:extLst>
          </p:nvPr>
        </p:nvGraphicFramePr>
        <p:xfrm>
          <a:off x="467544" y="1275606"/>
          <a:ext cx="8208912" cy="36724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4456"/>
                <a:gridCol w="4104456"/>
              </a:tblGrid>
              <a:tr h="693946"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Електричне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smtClean="0"/>
                        <a:t>Магнітне поле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62"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350" y="2102699"/>
            <a:ext cx="3935332" cy="75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24777"/>
            <a:ext cx="3988138" cy="67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84" y="2067694"/>
            <a:ext cx="3960440" cy="168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193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444</Words>
  <Application>Microsoft Office PowerPoint</Application>
  <PresentationFormat>Экран (16:9)</PresentationFormat>
  <Paragraphs>57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Електромагнітне поле. Гіпотеза Максвелла</vt:lpstr>
      <vt:lpstr>Згадаємо!</vt:lpstr>
      <vt:lpstr>Фундаментальні взаємодії</vt:lpstr>
      <vt:lpstr>Електромагнітне поле</vt:lpstr>
      <vt:lpstr>Складові електромагнітного поля</vt:lpstr>
      <vt:lpstr>Складові електромагнітного поля</vt:lpstr>
      <vt:lpstr>Складові електромагнітного поля</vt:lpstr>
      <vt:lpstr>Складові електромагнітного поля</vt:lpstr>
      <vt:lpstr>Складові електромагнітного поля</vt:lpstr>
      <vt:lpstr>Гіпотеза Максвелла</vt:lpstr>
      <vt:lpstr>Контрольні питання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 МАГНІТНОГО ПОЛЯ НА РАМКУ ЗІ СТРУМОМ. СИЛА АМПЕРА</dc:title>
  <dc:creator>Флора</dc:creator>
  <cp:lastModifiedBy>Таня</cp:lastModifiedBy>
  <cp:revision>48</cp:revision>
  <dcterms:created xsi:type="dcterms:W3CDTF">2020-03-29T14:23:23Z</dcterms:created>
  <dcterms:modified xsi:type="dcterms:W3CDTF">2020-04-29T13:09:30Z</dcterms:modified>
</cp:coreProperties>
</file>