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0" r:id="rId4"/>
    <p:sldId id="285" r:id="rId5"/>
    <p:sldId id="287" r:id="rId6"/>
    <p:sldId id="270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01008"/>
            <a:ext cx="8352928" cy="9191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Розв’язування задач </a:t>
            </a:r>
            <a:endParaRPr lang="uk-U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8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62325"/>
            <a:ext cx="3428231" cy="34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Дайте </a:t>
            </a:r>
            <a:r>
              <a:rPr lang="uk-UA" dirty="0" smtClean="0"/>
              <a:t>відповіді на запитання!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7680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uk-UA" smtClean="0"/>
              <a:t>Для </a:t>
            </a:r>
            <a:r>
              <a:rPr lang="uk-UA"/>
              <a:t>зниження високої температури тіло хворого можна обернути розчином оцту. Поясніть, чому це допомагає. </a:t>
            </a:r>
            <a:endParaRPr lang="uk-UA" smtClean="0"/>
          </a:p>
          <a:p>
            <a:pPr marL="514350" indent="-514350" algn="just">
              <a:buAutoNum type="arabicPeriod"/>
            </a:pPr>
            <a:r>
              <a:rPr lang="uk-UA" smtClean="0"/>
              <a:t>Чому </a:t>
            </a:r>
            <a:r>
              <a:rPr lang="uk-UA"/>
              <a:t>за абсолютною вологістю повітря не можна визначити, сухе це повітря чи вологе</a:t>
            </a:r>
            <a:r>
              <a:rPr lang="uk-UA" smtClean="0"/>
              <a:t>?</a:t>
            </a:r>
          </a:p>
          <a:p>
            <a:pPr marL="514350" indent="-514350" algn="just">
              <a:buAutoNum type="arabicPeriod"/>
            </a:pPr>
            <a:r>
              <a:rPr lang="uk-UA" smtClean="0"/>
              <a:t>Коли </a:t>
            </a:r>
            <a:r>
              <a:rPr lang="uk-UA"/>
              <a:t>абсолютна вологість повітря більша: взимку чи влітку? Відповідь обґрунтуйте</a:t>
            </a:r>
            <a:r>
              <a:rPr lang="uk-UA" smtClean="0"/>
              <a:t>.</a:t>
            </a:r>
          </a:p>
          <a:p>
            <a:pPr marL="514350" indent="-514350" algn="just">
              <a:buAutoNum type="arabicPeriod"/>
            </a:pPr>
            <a:r>
              <a:rPr lang="uk-UA" smtClean="0"/>
              <a:t>Як </a:t>
            </a:r>
            <a:r>
              <a:rPr lang="uk-UA"/>
              <a:t>вологість впливає на самопочуття людини? - Що таке абсолютна вологість? </a:t>
            </a:r>
            <a:endParaRPr lang="uk-UA" smtClean="0"/>
          </a:p>
          <a:p>
            <a:pPr marL="514350" indent="-514350" algn="just">
              <a:buAutoNum type="arabicPeriod"/>
            </a:pPr>
            <a:r>
              <a:rPr lang="uk-UA" smtClean="0"/>
              <a:t>Що </a:t>
            </a:r>
            <a:r>
              <a:rPr lang="uk-UA"/>
              <a:t>таке відносна вологість? </a:t>
            </a:r>
            <a:endParaRPr lang="uk-UA" smtClean="0"/>
          </a:p>
          <a:p>
            <a:pPr marL="514350" indent="-514350" algn="just">
              <a:buAutoNum type="arabicPeriod"/>
            </a:pPr>
            <a:r>
              <a:rPr lang="uk-UA" smtClean="0"/>
              <a:t>Як </a:t>
            </a:r>
            <a:r>
              <a:rPr lang="uk-UA"/>
              <a:t>змінюється вологість повітря в приміщенні, якщо різниця показів термометрів психрометра зменшується</a:t>
            </a:r>
            <a:r>
              <a:rPr lang="uk-UA" smtClean="0"/>
              <a:t>?</a:t>
            </a:r>
          </a:p>
          <a:p>
            <a:pPr marL="514350" indent="-514350" algn="just">
              <a:buAutoNum type="arabicPeriod"/>
            </a:pPr>
            <a:r>
              <a:rPr lang="uk-UA" smtClean="0"/>
              <a:t>Чому </a:t>
            </a:r>
            <a:r>
              <a:rPr lang="uk-UA"/>
              <a:t>випадання роси відбувається звичайно під ранок?</a:t>
            </a:r>
          </a:p>
        </p:txBody>
      </p:sp>
    </p:spTree>
    <p:extLst>
      <p:ext uri="{BB962C8B-B14F-4D97-AF65-F5344CB8AC3E}">
        <p14:creationId xmlns:p14="http://schemas.microsoft.com/office/powerpoint/2010/main" val="322774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260648"/>
            <a:ext cx="8229600" cy="831304"/>
          </a:xfrm>
        </p:spPr>
        <p:txBody>
          <a:bodyPr/>
          <a:lstStyle/>
          <a:p>
            <a:pPr algn="ctr"/>
            <a:r>
              <a:rPr lang="ru-RU" smtClean="0"/>
              <a:t>Приклад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122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mtClean="0"/>
              <a:t>1</a:t>
            </a:r>
            <a:r>
              <a:rPr lang="uk-UA" smtClean="0"/>
              <a:t>. </a:t>
            </a:r>
            <a:r>
              <a:rPr lang="ru-RU"/>
              <a:t>Парціальний тиск водяної пари в повітрі при 19</a:t>
            </a:r>
            <a:r>
              <a:rPr lang="ru-RU" baseline="30000"/>
              <a:t>0</a:t>
            </a:r>
            <a:r>
              <a:rPr lang="ru-RU"/>
              <a:t>С був 1,1 кПа. Знайти відносну вологість.</a:t>
            </a:r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849929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39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260648"/>
            <a:ext cx="8229600" cy="831304"/>
          </a:xfrm>
        </p:spPr>
        <p:txBody>
          <a:bodyPr/>
          <a:lstStyle/>
          <a:p>
            <a:pPr algn="ctr"/>
            <a:r>
              <a:rPr lang="ru-RU" smtClean="0"/>
              <a:t>Приклад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1584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mtClean="0"/>
              <a:t>2. Температура </a:t>
            </a:r>
            <a:r>
              <a:rPr lang="ru-RU"/>
              <a:t>повітря увечері була 18 ºС, а відносна вологість 65%. Вночі температура знизилася до 4 ºС. Чи випала вночі роса? Якщо так, то скільки водяної пари сконденсувалося в 1 м³ повітря?</a:t>
            </a:r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06" y="2420888"/>
            <a:ext cx="7745693" cy="4375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23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260648"/>
            <a:ext cx="8229600" cy="831304"/>
          </a:xfrm>
        </p:spPr>
        <p:txBody>
          <a:bodyPr/>
          <a:lstStyle/>
          <a:p>
            <a:pPr algn="ctr"/>
            <a:r>
              <a:rPr lang="ru-RU" smtClean="0"/>
              <a:t>Приклад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1584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mtClean="0"/>
              <a:t>3. </a:t>
            </a:r>
            <a:r>
              <a:rPr lang="ru-RU"/>
              <a:t>Для осушення повітря, яке знаходиться у балоні місткістю 10 л, до балона увели кусок хлориду кальцію, що увібрав 0,13 г води. Якою була відносна вологість повітря в балоні, якщо його температура дорівнює 200С? </a:t>
            </a:r>
            <a:endParaRPr lang="uk-U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36912"/>
            <a:ext cx="883786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43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Флора\Desktop\Все для презентаций\Картинки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421509"/>
            <a:ext cx="2452489" cy="245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ЯЖІТЬ САМОСТІЙНО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039" y="1628800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/>
              <a:t>Задача 1</a:t>
            </a:r>
            <a:r>
              <a:rPr lang="ru-RU"/>
              <a:t>. Чому дорівнює точка роси повітря, відносна вологість якого за температури 20</a:t>
            </a:r>
            <a:r>
              <a:rPr lang="ru-RU" baseline="30000"/>
              <a:t>0</a:t>
            </a:r>
            <a:r>
              <a:rPr lang="ru-RU"/>
              <a:t>С становить 28%? (1 градус по Цельсію) </a:t>
            </a:r>
            <a:endParaRPr lang="ru-RU" smtClean="0"/>
          </a:p>
          <a:p>
            <a:pPr marL="0" indent="0">
              <a:buNone/>
            </a:pPr>
            <a:endParaRPr lang="ru-RU" smtClean="0"/>
          </a:p>
          <a:p>
            <a:pPr marL="0" indent="0">
              <a:buNone/>
            </a:pPr>
            <a:r>
              <a:rPr lang="ru-RU" b="1" smtClean="0"/>
              <a:t>Задача </a:t>
            </a:r>
            <a:r>
              <a:rPr lang="ru-RU" b="1"/>
              <a:t>2</a:t>
            </a:r>
            <a:r>
              <a:rPr lang="ru-RU"/>
              <a:t>. У повітрі об’ємом 5 м</a:t>
            </a:r>
            <a:r>
              <a:rPr lang="ru-RU" baseline="30000"/>
              <a:t>3</a:t>
            </a:r>
            <a:r>
              <a:rPr lang="ru-RU"/>
              <a:t> міститься 80 г водяної пари. Визначте абсолютну вологість повітря.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18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uk-UA" b="1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задачі</a:t>
            </a:r>
            <a:endParaRPr lang="uk-UA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mtClean="0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271</TotalTime>
  <Words>293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Розв’язування задач </vt:lpstr>
      <vt:lpstr>Дайте відповіді на запитання!</vt:lpstr>
      <vt:lpstr>Приклад розв’язування задач</vt:lpstr>
      <vt:lpstr>Приклад розв’язування задач</vt:lpstr>
      <vt:lpstr>Приклад розв’язування задач</vt:lpstr>
      <vt:lpstr>РОЗВ’ЯЖІТЬ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ЕЛЕКТРОЛІТАХ. ЕЛЕКТРОЛІЗ</dc:title>
  <dc:creator>Дмитрий</dc:creator>
  <cp:lastModifiedBy>Таня</cp:lastModifiedBy>
  <cp:revision>37</cp:revision>
  <dcterms:created xsi:type="dcterms:W3CDTF">2020-03-18T16:23:02Z</dcterms:created>
  <dcterms:modified xsi:type="dcterms:W3CDTF">2020-04-29T13:27:23Z</dcterms:modified>
</cp:coreProperties>
</file>