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5" r:id="rId3"/>
    <p:sldId id="276" r:id="rId4"/>
    <p:sldId id="280" r:id="rId5"/>
    <p:sldId id="278" r:id="rId6"/>
    <p:sldId id="279" r:id="rId7"/>
    <p:sldId id="27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288CEFD-59AD-476A-8840-94DF37F7AE14}">
          <p14:sldIdLst>
            <p14:sldId id="256"/>
            <p14:sldId id="275"/>
            <p14:sldId id="276"/>
            <p14:sldId id="280"/>
            <p14:sldId id="278"/>
            <p14:sldId id="279"/>
          </p14:sldIdLst>
        </p14:section>
        <p14:section name="Раздел без заголовка" id="{892AF33B-9DCA-4625-A9EC-02B2C18831AD}">
          <p14:sldIdLst>
            <p14:sldId id="27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13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C224CF8-F874-4AC7-A040-2E87C2AE2BB0}" type="datetimeFigureOut">
              <a:rPr lang="ru-RU" smtClean="0"/>
              <a:pPr/>
              <a:t>01.04.2020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A24CEB5-9724-4D27-B4B6-77DC040D75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4CF8-F874-4AC7-A040-2E87C2AE2BB0}" type="datetimeFigureOut">
              <a:rPr lang="ru-RU" smtClean="0"/>
              <a:pPr/>
              <a:t>01.04.2020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CEB5-9724-4D27-B4B6-77DC040D75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4CF8-F874-4AC7-A040-2E87C2AE2BB0}" type="datetimeFigureOut">
              <a:rPr lang="ru-RU" smtClean="0"/>
              <a:pPr/>
              <a:t>01.04.2020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CEB5-9724-4D27-B4B6-77DC040D75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4CF8-F874-4AC7-A040-2E87C2AE2BB0}" type="datetimeFigureOut">
              <a:rPr lang="ru-RU" smtClean="0"/>
              <a:pPr/>
              <a:t>01.04.2020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CEB5-9724-4D27-B4B6-77DC040D75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4CF8-F874-4AC7-A040-2E87C2AE2BB0}" type="datetimeFigureOut">
              <a:rPr lang="ru-RU" smtClean="0"/>
              <a:pPr/>
              <a:t>01.04.2020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CEB5-9724-4D27-B4B6-77DC040D75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4CF8-F874-4AC7-A040-2E87C2AE2BB0}" type="datetimeFigureOut">
              <a:rPr lang="ru-RU" smtClean="0"/>
              <a:pPr/>
              <a:t>01.04.2020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CEB5-9724-4D27-B4B6-77DC040D75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224CF8-F874-4AC7-A040-2E87C2AE2BB0}" type="datetimeFigureOut">
              <a:rPr lang="ru-RU" smtClean="0"/>
              <a:pPr/>
              <a:t>01.04.2020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24CEB5-9724-4D27-B4B6-77DC040D752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C224CF8-F874-4AC7-A040-2E87C2AE2BB0}" type="datetimeFigureOut">
              <a:rPr lang="ru-RU" smtClean="0"/>
              <a:pPr/>
              <a:t>01.04.2020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A24CEB5-9724-4D27-B4B6-77DC040D75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4CF8-F874-4AC7-A040-2E87C2AE2BB0}" type="datetimeFigureOut">
              <a:rPr lang="ru-RU" smtClean="0"/>
              <a:pPr/>
              <a:t>01.04.2020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CEB5-9724-4D27-B4B6-77DC040D75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4CF8-F874-4AC7-A040-2E87C2AE2BB0}" type="datetimeFigureOut">
              <a:rPr lang="ru-RU" smtClean="0"/>
              <a:pPr/>
              <a:t>01.04.2020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CEB5-9724-4D27-B4B6-77DC040D75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4CF8-F874-4AC7-A040-2E87C2AE2BB0}" type="datetimeFigureOut">
              <a:rPr lang="ru-RU" smtClean="0"/>
              <a:pPr/>
              <a:t>01.04.2020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CEB5-9724-4D27-B4B6-77DC040D75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C224CF8-F874-4AC7-A040-2E87C2AE2BB0}" type="datetimeFigureOut">
              <a:rPr lang="ru-RU" smtClean="0"/>
              <a:pPr/>
              <a:t>01.04.2020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A24CEB5-9724-4D27-B4B6-77DC040D752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hyperlink" Target="mailto:dimaslyuta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6780" y="620688"/>
            <a:ext cx="6735122" cy="2499760"/>
          </a:xfrm>
        </p:spPr>
        <p:txBody>
          <a:bodyPr>
            <a:normAutofit/>
          </a:bodyPr>
          <a:lstStyle/>
          <a:p>
            <a:r>
              <a:rPr lang="uk-UA" smtClean="0"/>
              <a:t>Розв</a:t>
            </a:r>
            <a:r>
              <a:rPr lang="en-US" smtClean="0"/>
              <a:t>’</a:t>
            </a:r>
            <a:r>
              <a:rPr lang="uk-UA" smtClean="0"/>
              <a:t>язування задач</a:t>
            </a:r>
            <a:endParaRPr lang="ru-RU" dirty="0"/>
          </a:p>
        </p:txBody>
      </p:sp>
      <p:sp>
        <p:nvSpPr>
          <p:cNvPr id="5" name="AutoShape 2" descr="Картинки по запросу &quot;пружина на белом фоне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6" name="AutoShape 4" descr="Картинки по запросу &quot;пружина на белом фоне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323350" y="4221088"/>
            <a:ext cx="6174428" cy="180994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64008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Предмет: </a:t>
            </a:r>
            <a:r>
              <a:rPr lang="ru-RU" u="sng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Фізика</a:t>
            </a:r>
            <a:endParaRPr lang="ru-RU" u="sng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Група</a:t>
            </a:r>
            <a:r>
              <a:rPr lang="ru-RU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МШ-13</a:t>
            </a:r>
          </a:p>
          <a:p>
            <a:r>
              <a:rPr lang="ru-RU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ransition>
    <p:diamond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542A0C9-D958-439B-B39F-40277A1B2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Давайте згадаємо</a:t>
            </a:r>
          </a:p>
        </p:txBody>
      </p:sp>
      <p:pic>
        <p:nvPicPr>
          <p:cNvPr id="2050" name="Picture 2" descr="Картинки по запросу &quot;маятник&quot;">
            <a:extLst>
              <a:ext uri="{FF2B5EF4-FFF2-40B4-BE49-F238E27FC236}">
                <a16:creationId xmlns="" xmlns:a16="http://schemas.microsoft.com/office/drawing/2014/main" id="{A83E4FA0-5D95-401B-82BA-C3017586D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814" y="692696"/>
            <a:ext cx="3779912" cy="2200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27584" y="2780928"/>
            <a:ext cx="67687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uk-UA" smtClean="0"/>
          </a:p>
          <a:p>
            <a:pPr marL="342900" indent="-342900">
              <a:buAutoNum type="arabicPeriod"/>
            </a:pPr>
            <a:r>
              <a:rPr lang="uk-UA" smtClean="0"/>
              <a:t>Що таке вільні коливання? </a:t>
            </a:r>
            <a:endParaRPr lang="uk-UA"/>
          </a:p>
          <a:p>
            <a:pPr marL="342900" indent="-342900">
              <a:buFontTx/>
              <a:buAutoNum type="arabicPeriod"/>
            </a:pPr>
            <a:r>
              <a:rPr lang="uk-UA" smtClean="0"/>
              <a:t>Особливі відмінності </a:t>
            </a:r>
            <a:r>
              <a:rPr lang="uk-UA"/>
              <a:t>між вимушеними та вільними коливаннями?</a:t>
            </a:r>
          </a:p>
          <a:p>
            <a:pPr marL="342900" indent="-342900">
              <a:buAutoNum type="arabicPeriod"/>
            </a:pPr>
            <a:r>
              <a:rPr lang="uk-UA" smtClean="0"/>
              <a:t>Що називають математичним маятником?</a:t>
            </a:r>
          </a:p>
          <a:p>
            <a:pPr marL="342900" indent="-342900">
              <a:buAutoNum type="arabicPeriod"/>
            </a:pPr>
            <a:r>
              <a:rPr lang="uk-UA" smtClean="0"/>
              <a:t>Як визначити період коливань пружинного маятника?</a:t>
            </a:r>
          </a:p>
          <a:p>
            <a:pPr marL="342900" indent="-342900">
              <a:buAutoNum type="arabicPeriod"/>
            </a:pPr>
            <a:r>
              <a:rPr lang="uk-UA" smtClean="0"/>
              <a:t>Що таке резонанс? Умови винекнення резонансу.</a:t>
            </a:r>
          </a:p>
          <a:p>
            <a:pPr marL="342900" indent="-342900">
              <a:buAutoNum type="arabicPeriod"/>
            </a:pP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96404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Приклад розв</a:t>
            </a:r>
            <a:r>
              <a:rPr lang="en-US" smtClean="0"/>
              <a:t>’</a:t>
            </a:r>
            <a:r>
              <a:rPr lang="uk-UA" smtClean="0"/>
              <a:t>язування задачі</a:t>
            </a:r>
            <a:endParaRPr lang="uk-UA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80928"/>
            <a:ext cx="7675042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763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Приклад розв</a:t>
            </a:r>
            <a:r>
              <a:rPr lang="en-US" smtClean="0"/>
              <a:t>’</a:t>
            </a:r>
            <a:r>
              <a:rPr lang="uk-UA" smtClean="0"/>
              <a:t>язування задачі</a:t>
            </a:r>
            <a:endParaRPr lang="uk-U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140968"/>
            <a:ext cx="4714875" cy="303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36912"/>
            <a:ext cx="7810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6292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Приклад розв</a:t>
            </a:r>
            <a:r>
              <a:rPr lang="en-US" smtClean="0"/>
              <a:t>’</a:t>
            </a:r>
            <a:r>
              <a:rPr lang="uk-UA" smtClean="0"/>
              <a:t>язування задачі</a:t>
            </a:r>
            <a:endParaRPr lang="uk-U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04864"/>
            <a:ext cx="7667625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068960"/>
            <a:ext cx="6605978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1196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Розв</a:t>
            </a:r>
            <a:r>
              <a:rPr lang="en-US" smtClean="0"/>
              <a:t>’</a:t>
            </a:r>
            <a:r>
              <a:rPr lang="uk-UA" smtClean="0"/>
              <a:t>яжіть задачі</a:t>
            </a:r>
            <a:endParaRPr lang="uk-UA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65" y="2996951"/>
            <a:ext cx="8153400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63" y="4566988"/>
            <a:ext cx="835342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9737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>
                <a:latin typeface="+mn-lt"/>
              </a:rPr>
              <a:t>Домашнє завдання</a:t>
            </a:r>
            <a:endParaRPr lang="ru-RU" b="1" i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960" y="2241551"/>
            <a:ext cx="8145706" cy="3017520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  <a:defRPr/>
            </a:pPr>
            <a:r>
              <a:rPr lang="uk-UA" sz="16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Підручник: </a:t>
            </a:r>
            <a:r>
              <a:rPr lang="uk-UA" sz="1600" b="1" u="sng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Фізика </a:t>
            </a:r>
            <a:r>
              <a:rPr lang="uk-UA" sz="1600" b="1" u="sng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b="1" u="sng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1600" b="1" u="sng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u="sng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uk-UA" sz="16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Стандарт. За </a:t>
            </a:r>
            <a:r>
              <a:rPr lang="uk-UA" sz="1600" b="1" u="sng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редацією</a:t>
            </a:r>
            <a:r>
              <a:rPr lang="uk-UA" sz="16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В.Г. </a:t>
            </a:r>
            <a:r>
              <a:rPr lang="uk-UA" sz="1600" b="1" u="sng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Баряхтара</a:t>
            </a:r>
            <a:r>
              <a:rPr lang="uk-UA" sz="16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С.О. Довгого:   </a:t>
            </a:r>
          </a:p>
          <a:p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Опрацювати</a:t>
            </a:r>
            <a:r>
              <a:rPr lang="uk-UA" b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§§</a:t>
            </a:r>
            <a:r>
              <a:rPr lang="uk-UA" b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0 - 21</a:t>
            </a:r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b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язати задач</a:t>
            </a:r>
            <a:r>
              <a:rPr lang="uk-UA" b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Розв'язки  надіслати: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dimaslyuta@gmail.com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пошта.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b="1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0660098440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Viber, Telegram</a:t>
            </a:r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E:\Новая папка\картинки\WMF\VOL_WMF\BOOK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11833" y="3222895"/>
            <a:ext cx="2166054" cy="10548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42725508"/>
      </p:ext>
    </p:extLst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581</TotalTime>
  <Words>110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Розв’язування задач</vt:lpstr>
      <vt:lpstr>Давайте згадаємо</vt:lpstr>
      <vt:lpstr>Приклад розв’язування задачі</vt:lpstr>
      <vt:lpstr>Приклад розв’язування задачі</vt:lpstr>
      <vt:lpstr>Приклад розв’язування задачі</vt:lpstr>
      <vt:lpstr>Розв’яжіть задачі</vt:lpstr>
      <vt:lpstr>Домашнє завдання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 збереження механічної енергії</dc:title>
  <dc:creator>Admin</dc:creator>
  <cp:lastModifiedBy>Флора</cp:lastModifiedBy>
  <cp:revision>74</cp:revision>
  <dcterms:created xsi:type="dcterms:W3CDTF">2013-01-10T11:17:48Z</dcterms:created>
  <dcterms:modified xsi:type="dcterms:W3CDTF">2020-04-01T11:38:57Z</dcterms:modified>
</cp:coreProperties>
</file>