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5" r:id="rId4"/>
    <p:sldId id="286" r:id="rId5"/>
    <p:sldId id="287" r:id="rId6"/>
    <p:sldId id="288" r:id="rId7"/>
    <p:sldId id="270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8352928" cy="9191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Розв’язування задач 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89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260648"/>
            <a:ext cx="8229600" cy="831304"/>
          </a:xfrm>
        </p:spPr>
        <p:txBody>
          <a:bodyPr/>
          <a:lstStyle/>
          <a:p>
            <a:pPr algn="ctr"/>
            <a:r>
              <a:rPr lang="ru-RU" smtClean="0"/>
              <a:t>Приклад розв</a:t>
            </a:r>
            <a:r>
              <a:rPr lang="en-US" smtClean="0"/>
              <a:t>’</a:t>
            </a:r>
            <a:r>
              <a:rPr lang="ru-RU" smtClean="0"/>
              <a:t>язування задач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smtClean="0">
                <a:solidFill>
                  <a:srgbClr val="FF0000"/>
                </a:solidFill>
              </a:rPr>
              <a:t>Задача 1</a:t>
            </a:r>
            <a:r>
              <a:rPr lang="uk-UA" sz="2000" b="1" smtClean="0">
                <a:solidFill>
                  <a:srgbClr val="FF0000"/>
                </a:solidFill>
              </a:rPr>
              <a:t>. </a:t>
            </a:r>
            <a:r>
              <a:rPr lang="uk-UA" sz="2000"/>
              <a:t>Опівдні сонячні промені падають під кутом 50° до горизонту. Як треба розмітити плоске дзеркало, аби відбиті промені були спрямовані горизонтально вздовж меридіана?</a:t>
            </a:r>
            <a:endParaRPr lang="uk-UA" sz="20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5000"/>
            <a:ext cx="7239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61" y="3214117"/>
            <a:ext cx="5334993" cy="184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61" y="2492896"/>
            <a:ext cx="72199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2" y="5063736"/>
            <a:ext cx="3825255" cy="12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3700983" cy="106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39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260648"/>
            <a:ext cx="8229600" cy="831304"/>
          </a:xfrm>
        </p:spPr>
        <p:txBody>
          <a:bodyPr/>
          <a:lstStyle/>
          <a:p>
            <a:pPr algn="ctr"/>
            <a:r>
              <a:rPr lang="ru-RU" smtClean="0"/>
              <a:t>Приклад розв</a:t>
            </a:r>
            <a:r>
              <a:rPr lang="en-US" smtClean="0"/>
              <a:t>’</a:t>
            </a:r>
            <a:r>
              <a:rPr lang="ru-RU" smtClean="0"/>
              <a:t>язування задач</a:t>
            </a:r>
            <a:endParaRPr lang="uk-UA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2278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95039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Задача 2.</a:t>
            </a:r>
            <a:endParaRPr lang="uk-UA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2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260648"/>
            <a:ext cx="8229600" cy="831304"/>
          </a:xfrm>
        </p:spPr>
        <p:txBody>
          <a:bodyPr/>
          <a:lstStyle/>
          <a:p>
            <a:pPr algn="ctr"/>
            <a:r>
              <a:rPr lang="ru-RU" smtClean="0"/>
              <a:t>Приклад розв</a:t>
            </a:r>
            <a:r>
              <a:rPr lang="en-US" smtClean="0"/>
              <a:t>’</a:t>
            </a:r>
            <a:r>
              <a:rPr lang="ru-RU" smtClean="0"/>
              <a:t>язування задач</a:t>
            </a:r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9552" y="95039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Задача 2. (Розвязання) </a:t>
            </a:r>
            <a:endParaRPr lang="uk-UA" b="1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2" y="1888525"/>
            <a:ext cx="3275463" cy="276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3" y="4653136"/>
            <a:ext cx="3762077" cy="25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204864"/>
            <a:ext cx="541897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77491"/>
            <a:ext cx="3830960" cy="33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9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260648"/>
            <a:ext cx="8229600" cy="831304"/>
          </a:xfrm>
        </p:spPr>
        <p:txBody>
          <a:bodyPr/>
          <a:lstStyle/>
          <a:p>
            <a:pPr algn="ctr"/>
            <a:r>
              <a:rPr lang="ru-RU" smtClean="0"/>
              <a:t>Приклад розв</a:t>
            </a:r>
            <a:r>
              <a:rPr lang="en-US" smtClean="0"/>
              <a:t>’</a:t>
            </a:r>
            <a:r>
              <a:rPr lang="ru-RU" smtClean="0"/>
              <a:t>язування задач</a:t>
            </a:r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9552" y="95039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Задача 2. (Розвязання) </a:t>
            </a:r>
            <a:endParaRPr lang="uk-UA" b="1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8339"/>
            <a:ext cx="3456384" cy="289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426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" y="5229200"/>
            <a:ext cx="906555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84" y="1305243"/>
            <a:ext cx="3206593" cy="390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54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260648"/>
            <a:ext cx="8229600" cy="831304"/>
          </a:xfrm>
        </p:spPr>
        <p:txBody>
          <a:bodyPr/>
          <a:lstStyle/>
          <a:p>
            <a:pPr algn="ctr"/>
            <a:r>
              <a:rPr lang="ru-RU" smtClean="0"/>
              <a:t>Приклад розв</a:t>
            </a:r>
            <a:r>
              <a:rPr lang="en-US" smtClean="0"/>
              <a:t>’</a:t>
            </a:r>
            <a:r>
              <a:rPr lang="ru-RU" smtClean="0"/>
              <a:t>язування задач</a:t>
            </a:r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9552" y="95039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Задача 2. (Розвязання) </a:t>
            </a:r>
            <a:endParaRPr lang="uk-UA" b="1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722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90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лора\Desktop\Все для презентаций\Картинки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421509"/>
            <a:ext cx="2452489" cy="245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РОЗВ</a:t>
            </a:r>
            <a:r>
              <a:rPr lang="en-US" dirty="0" smtClean="0"/>
              <a:t>’</a:t>
            </a:r>
            <a:r>
              <a:rPr lang="uk-UA" dirty="0" smtClean="0"/>
              <a:t>ЯЖІТЬ САМОСТІЙНО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039" y="1628800"/>
            <a:ext cx="822960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b="1">
                <a:solidFill>
                  <a:srgbClr val="FF0000"/>
                </a:solidFill>
              </a:rPr>
              <a:t>Задача </a:t>
            </a:r>
            <a:r>
              <a:rPr lang="uk-UA" b="1" smtClean="0">
                <a:solidFill>
                  <a:srgbClr val="FF0000"/>
                </a:solidFill>
              </a:rPr>
              <a:t>1. </a:t>
            </a:r>
            <a:r>
              <a:rPr lang="uk-UA"/>
              <a:t>Уранці сонячні промені падають під кутом 10° до горизонту. Як треба розмістити плоске дзеркало, щоб відбиті промені освітили дно глибокої </a:t>
            </a:r>
            <a:r>
              <a:rPr lang="uk-UA"/>
              <a:t>криниці</a:t>
            </a:r>
            <a:r>
              <a:rPr lang="uk-UA" smtClean="0"/>
              <a:t>?</a:t>
            </a:r>
          </a:p>
          <a:p>
            <a:pPr marL="0" indent="0" algn="just">
              <a:buNone/>
            </a:pPr>
            <a:endParaRPr lang="ru-RU"/>
          </a:p>
          <a:p>
            <a:pPr marL="0" indent="0" algn="just">
              <a:buNone/>
            </a:pPr>
            <a:r>
              <a:rPr lang="uk-UA" b="1" smtClean="0">
                <a:solidFill>
                  <a:srgbClr val="FF0000"/>
                </a:solidFill>
              </a:rPr>
              <a:t>Задача 2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ru-RU"/>
              <a:t>Де треба повісити на стінку </a:t>
            </a:r>
            <a:r>
              <a:rPr lang="ru-RU" b="1" i="1"/>
              <a:t>АВ</a:t>
            </a:r>
            <a:r>
              <a:rPr lang="ru-RU"/>
              <a:t> невелике проске дзеркало, щоб із точки </a:t>
            </a:r>
            <a:r>
              <a:rPr lang="ru-RU" b="1" i="1"/>
              <a:t>С</a:t>
            </a:r>
            <a:r>
              <a:rPr lang="ru-RU"/>
              <a:t> можна було побачити в дзеркалі кут кімнати </a:t>
            </a:r>
            <a:r>
              <a:rPr lang="ru-RU" b="1" i="1"/>
              <a:t>D</a:t>
            </a:r>
            <a:r>
              <a:rPr lang="ru-RU"/>
              <a:t> (див. рисунок)? Накресліть хід </a:t>
            </a:r>
            <a:r>
              <a:rPr lang="ru-RU"/>
              <a:t>променів</a:t>
            </a:r>
            <a:r>
              <a:rPr lang="ru-RU" smtClean="0"/>
              <a:t>.</a:t>
            </a:r>
          </a:p>
          <a:p>
            <a:pPr marL="0" indent="0" algn="just">
              <a:buNone/>
            </a:pPr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58" y="4400536"/>
            <a:ext cx="3168352" cy="245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18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</a:t>
            </a:r>
            <a:r>
              <a:rPr lang="uk-UA" sz="2800" b="1" u="sng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Фізика </a:t>
            </a:r>
            <a:r>
              <a:rPr lang="uk-UA" sz="2800" b="1" u="sng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кл. Стандарт. За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pPr marL="0" indent="0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uk-UA" b="1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язати: Впр.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4 - 6    </a:t>
            </a:r>
            <a:endParaRPr lang="uk-UA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mtClean="0"/>
          </a:p>
          <a:p>
            <a:pPr marL="0" indent="0">
              <a:buNone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Розвязки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надіслати: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Домашнє завдання</a:t>
            </a:r>
            <a:endParaRPr lang="uk-UA"/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2968">
            <a:off x="3245268" y="4066644"/>
            <a:ext cx="2335021" cy="1137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119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287</TotalTime>
  <Words>164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Ясность</vt:lpstr>
      <vt:lpstr>Розв’язування задач </vt:lpstr>
      <vt:lpstr>Приклад розв’язування задач</vt:lpstr>
      <vt:lpstr>Приклад розв’язування задач</vt:lpstr>
      <vt:lpstr>Приклад розв’язування задач</vt:lpstr>
      <vt:lpstr>Приклад розв’язування задач</vt:lpstr>
      <vt:lpstr>Приклад розв’язування задач</vt:lpstr>
      <vt:lpstr>РОЗВ’ЯЖІТЬ САМОСТІЙНО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СТРУМ В ЕЛЕКТРОЛІТАХ. ЕЛЕКТРОЛІЗ</dc:title>
  <dc:creator>Дмитрий</dc:creator>
  <cp:lastModifiedBy>Флора</cp:lastModifiedBy>
  <cp:revision>42</cp:revision>
  <dcterms:created xsi:type="dcterms:W3CDTF">2020-03-18T16:23:02Z</dcterms:created>
  <dcterms:modified xsi:type="dcterms:W3CDTF">2020-05-13T14:15:24Z</dcterms:modified>
</cp:coreProperties>
</file>