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86" r:id="rId4"/>
    <p:sldId id="287" r:id="rId5"/>
    <p:sldId id="270" r:id="rId6"/>
    <p:sldId id="26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hyperlink" Target="mailto:dimaslyut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501008"/>
            <a:ext cx="6805264" cy="70308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Розв’язування задач </a:t>
            </a:r>
            <a:endParaRPr lang="uk-UA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5893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Флора\Desktop\Все для презентаций\Картинки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362325"/>
            <a:ext cx="3428231" cy="342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Дайте </a:t>
            </a:r>
            <a:r>
              <a:rPr lang="uk-UA" dirty="0" smtClean="0"/>
              <a:t>відповіді на запитання!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64096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/>
              <a:t>1. </a:t>
            </a:r>
            <a:r>
              <a:rPr lang="ru-RU"/>
              <a:t>Що таке деформація</a:t>
            </a:r>
            <a:r>
              <a:rPr lang="ru-RU"/>
              <a:t>? </a:t>
            </a:r>
            <a:endParaRPr lang="ru-RU" smtClean="0"/>
          </a:p>
          <a:p>
            <a:pPr marL="0" indent="0">
              <a:buNone/>
            </a:pPr>
            <a:r>
              <a:rPr lang="ru-RU" b="1" smtClean="0"/>
              <a:t>2</a:t>
            </a:r>
            <a:r>
              <a:rPr lang="ru-RU" b="1"/>
              <a:t>. </a:t>
            </a:r>
            <a:r>
              <a:rPr lang="ru-RU"/>
              <a:t>Назвіть види деформації. За яких умов вони ви-</a:t>
            </a:r>
          </a:p>
          <a:p>
            <a:pPr marL="0" indent="0">
              <a:buNone/>
            </a:pPr>
            <a:r>
              <a:rPr lang="ru-RU"/>
              <a:t>никають? Наведіть </a:t>
            </a:r>
            <a:r>
              <a:rPr lang="ru-RU"/>
              <a:t>приклади</a:t>
            </a:r>
            <a:r>
              <a:rPr lang="ru-RU" smtClean="0"/>
              <a:t>.</a:t>
            </a:r>
          </a:p>
          <a:p>
            <a:pPr marL="0" indent="0">
              <a:buNone/>
            </a:pPr>
            <a:r>
              <a:rPr lang="ru-RU" smtClean="0"/>
              <a:t> </a:t>
            </a:r>
            <a:r>
              <a:rPr lang="ru-RU" b="1"/>
              <a:t>3. </a:t>
            </a:r>
            <a:r>
              <a:rPr lang="ru-RU"/>
              <a:t>Дайте характеристику механічної напруги</a:t>
            </a:r>
          </a:p>
          <a:p>
            <a:pPr marL="0" indent="0">
              <a:buNone/>
            </a:pPr>
            <a:r>
              <a:rPr lang="ru-RU"/>
              <a:t>як фізичної величини</a:t>
            </a:r>
            <a:r>
              <a:rPr lang="ru-RU"/>
              <a:t>. </a:t>
            </a:r>
            <a:endParaRPr lang="ru-RU" smtClean="0"/>
          </a:p>
          <a:p>
            <a:pPr marL="0" indent="0">
              <a:buNone/>
            </a:pPr>
            <a:r>
              <a:rPr lang="ru-RU" b="1" smtClean="0"/>
              <a:t>4</a:t>
            </a:r>
            <a:r>
              <a:rPr lang="ru-RU" b="1"/>
              <a:t>. </a:t>
            </a:r>
            <a:r>
              <a:rPr lang="ru-RU"/>
              <a:t>Подайте два формулювання закону Гука. За яких</a:t>
            </a:r>
          </a:p>
          <a:p>
            <a:pPr marL="0" indent="0">
              <a:buNone/>
            </a:pPr>
            <a:r>
              <a:rPr lang="ru-RU"/>
              <a:t>умов виконується цей </a:t>
            </a:r>
            <a:r>
              <a:rPr lang="ru-RU"/>
              <a:t>закон</a:t>
            </a:r>
            <a:r>
              <a:rPr lang="ru-RU" smtClean="0"/>
              <a:t>?</a:t>
            </a:r>
          </a:p>
          <a:p>
            <a:pPr marL="0" indent="0">
              <a:buNone/>
            </a:pPr>
            <a:r>
              <a:rPr lang="ru-RU" smtClean="0"/>
              <a:t> </a:t>
            </a:r>
            <a:r>
              <a:rPr lang="ru-RU" b="1"/>
              <a:t>5. </a:t>
            </a:r>
            <a:r>
              <a:rPr lang="ru-RU"/>
              <a:t>Що характеризує модуль Юнга?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7746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Приклади розв</a:t>
            </a:r>
            <a:r>
              <a:rPr lang="en-US" smtClean="0"/>
              <a:t>’</a:t>
            </a:r>
            <a:r>
              <a:rPr lang="ru-RU" smtClean="0"/>
              <a:t>язування задач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1324744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buNone/>
            </a:pPr>
            <a:r>
              <a:rPr lang="uk-UA"/>
              <a:t>До сталевого стрижня перерізом 2 см2 і завдовжки 0,5 м підвішено вантаж масою 5 т. Який запас міцності має стрижень, якщо межа міцності (руйнуюча напруга) при розтягу для сталі 1,25 109 Па? Яке відносне подовження стрижня? Яка енергія пружної деформації стрижня? (Масою стрижня знехтувати.)</a:t>
            </a:r>
            <a:r>
              <a:rPr lang="uk-UA"/>
              <a:t>	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08920"/>
            <a:ext cx="3842681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708919"/>
            <a:ext cx="4491592" cy="2709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310225" y="2708919"/>
            <a:ext cx="0" cy="230425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8171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Приклади розв</a:t>
            </a:r>
            <a:r>
              <a:rPr lang="en-US" smtClean="0"/>
              <a:t>’</a:t>
            </a:r>
            <a:r>
              <a:rPr lang="ru-RU" smtClean="0"/>
              <a:t>язування задач</a:t>
            </a:r>
            <a:endParaRPr lang="uk-U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700807"/>
            <a:ext cx="5075951" cy="3460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552599"/>
            <a:ext cx="3877672" cy="3460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9496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РОЗВ</a:t>
            </a:r>
            <a:r>
              <a:rPr lang="en-US" dirty="0" smtClean="0"/>
              <a:t>’</a:t>
            </a:r>
            <a:r>
              <a:rPr lang="uk-UA" dirty="0" smtClean="0"/>
              <a:t>ЯЖІТЬ САМОСТІЙНО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>
                <a:solidFill>
                  <a:srgbClr val="FF0000"/>
                </a:solidFill>
              </a:rPr>
              <a:t>Задача 1. </a:t>
            </a:r>
            <a:r>
              <a:rPr lang="uk-UA"/>
              <a:t>До вільного кінця невагомої та недеформованої пружини жорсткістю </a:t>
            </a:r>
            <a:r>
              <a:rPr lang="uk-UA" i="1"/>
              <a:t>20 Н/м</a:t>
            </a:r>
            <a:r>
              <a:rPr lang="uk-UA"/>
              <a:t> підвісили вантаж масою </a:t>
            </a:r>
            <a:r>
              <a:rPr lang="uk-UA" i="1"/>
              <a:t>300 г</a:t>
            </a:r>
            <a:r>
              <a:rPr lang="uk-UA"/>
              <a:t>. Знайдіть довжину пружини у розтягнутому стані, якщо у недеформованому стані її довжина </a:t>
            </a:r>
            <a:r>
              <a:rPr lang="uk-UA" i="1"/>
              <a:t>12 см</a:t>
            </a:r>
            <a:r>
              <a:rPr lang="uk-UA"/>
              <a:t>.</a:t>
            </a:r>
          </a:p>
          <a:p>
            <a:pPr marL="0" indent="0">
              <a:buNone/>
            </a:pPr>
            <a:r>
              <a:rPr lang="uk-UA"/>
              <a:t/>
            </a:r>
            <a:br>
              <a:rPr lang="uk-UA"/>
            </a:br>
            <a:endParaRPr lang="ru-RU" smtClean="0"/>
          </a:p>
          <a:p>
            <a:pPr marL="0" indent="0" algn="just">
              <a:buNone/>
            </a:pPr>
            <a:r>
              <a:rPr lang="ru-RU" b="1">
                <a:solidFill>
                  <a:srgbClr val="FF0000"/>
                </a:solidFill>
              </a:rPr>
              <a:t>Задача 2. </a:t>
            </a:r>
            <a:r>
              <a:rPr lang="uk-UA"/>
              <a:t>Межа пружності сталі 5,72 108 Па. Якою буде деформація (пружною або пластичною), якщо сталевий дріт завдовжки 3 м з перерізом 1,2 мм2 під дією </a:t>
            </a:r>
            <a:r>
              <a:rPr lang="uk-UA"/>
              <a:t>розтягуючої </a:t>
            </a:r>
            <a:r>
              <a:rPr lang="uk-UA" smtClean="0"/>
              <a:t>сили</a:t>
            </a:r>
            <a:r>
              <a:rPr lang="ru-RU"/>
              <a:t>подовжується на 8 мм? Під дією якої сили відбувається така деформація? Модуль Юнга для сталі </a:t>
            </a:r>
            <a:r>
              <a:rPr lang="ru-RU" i="1"/>
              <a:t>E </a:t>
            </a:r>
            <a:r>
              <a:rPr lang="ru-RU"/>
              <a:t>=1,96 1011 Па.</a:t>
            </a:r>
            <a:endParaRPr lang="ru-RU" smtClean="0"/>
          </a:p>
          <a:p>
            <a:pPr marL="0" indent="0">
              <a:buNone/>
            </a:pP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3185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Підручник: </a:t>
            </a:r>
            <a:r>
              <a:rPr lang="uk-UA" sz="2800" b="1" u="sng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Фізика </a:t>
            </a:r>
            <a:r>
              <a:rPr lang="uk-UA" sz="2800" b="1" u="sng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кл. Стандарт. За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редацією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В.Г.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Баряхтара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С.О. Довгого:   </a:t>
            </a:r>
          </a:p>
          <a:p>
            <a:pPr marL="0" indent="0">
              <a:buNone/>
            </a:pP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Повторити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uk-UA" b="1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язати: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задачі</a:t>
            </a:r>
            <a:endParaRPr lang="uk-UA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mtClean="0"/>
          </a:p>
          <a:p>
            <a:pPr marL="0" indent="0">
              <a:buNone/>
            </a:pP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Розвязки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надіслати: 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dimaslyuta@gmail.com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пошта.</a:t>
            </a:r>
            <a:endParaRPr lang="en-US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0660098440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Viber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Telegram</a:t>
            </a:r>
            <a:endParaRPr lang="uk-UA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Домашнє завдання</a:t>
            </a:r>
            <a:endParaRPr lang="uk-UA"/>
          </a:p>
        </p:txBody>
      </p:sp>
      <p:pic>
        <p:nvPicPr>
          <p:cNvPr id="4" name="Picture 6" descr="E:\Новая папка\картинки\WMF\VOL_WMF\BOOK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72968">
            <a:off x="3245268" y="4066644"/>
            <a:ext cx="2335021" cy="11371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2119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336</TotalTime>
  <Words>135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Ясность</vt:lpstr>
      <vt:lpstr>Розв’язування задач </vt:lpstr>
      <vt:lpstr>Дайте відповіді на запитання!</vt:lpstr>
      <vt:lpstr>Приклади розв’язування задач</vt:lpstr>
      <vt:lpstr>Приклади розв’язування задач</vt:lpstr>
      <vt:lpstr>РОЗВ’ЯЖІТЬ САМОСТІЙНО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ЕЛЕКТРИЧНИЙ СТРУМ В ЕЛЕКТРОЛІТАХ. ЕЛЕКТРОЛІЗ</dc:title>
  <dc:creator>Дмитрий</dc:creator>
  <cp:lastModifiedBy>Флора</cp:lastModifiedBy>
  <cp:revision>43</cp:revision>
  <dcterms:created xsi:type="dcterms:W3CDTF">2020-03-18T16:23:02Z</dcterms:created>
  <dcterms:modified xsi:type="dcterms:W3CDTF">2020-05-13T12:15:30Z</dcterms:modified>
</cp:coreProperties>
</file>