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70" d="100"/>
          <a:sy n="70" d="100"/>
        </p:scale>
        <p:origin x="-864" y="-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61DC-D79A-4488-953C-4E912959E80E}" type="datetimeFigureOut">
              <a:rPr lang="ru-RU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B8B2D-EEC2-4582-AE64-ED30388B6A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4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06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8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36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15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4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6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6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1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8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6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3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7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8B2D-EEC2-4582-AE64-ED30388B6AE4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1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Ð ÑÐµÐ»ÐµÐ²Ð¸Ð·Ð¾Ñ SAMSUNG UE50J6240AUXRU ÐºÑÐ¿Ð¸ÑÑ Ð² ÐÐ¸Ð½ÑÐº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6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83029"/>
            <a:ext cx="11212443" cy="64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522" y="5103674"/>
            <a:ext cx="11876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Механічн</a:t>
            </a:r>
            <a:r>
              <a:rPr lang="uk-UA" sz="54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 властивості твердих тіл. </a:t>
            </a:r>
          </a:p>
          <a:p>
            <a:pPr algn="ctr"/>
            <a:r>
              <a:rPr lang="uk-UA" sz="54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Рідкі кристали та їх властивості</a:t>
            </a:r>
            <a:endParaRPr lang="ru-RU" sz="5400" b="0" cap="none" spc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28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616438"/>
          </a:xfrm>
        </p:spPr>
        <p:txBody>
          <a:bodyPr>
            <a:normAutofit lnSpcReduction="10000"/>
          </a:bodyPr>
          <a:lstStyle/>
          <a:p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Рідкокристалічний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дисплей (англ. </a:t>
            </a:r>
            <a:r>
              <a:rPr lang="af-ZA" sz="3200" i="1" dirty="0" err="1">
                <a:solidFill>
                  <a:srgbClr val="000000"/>
                </a:solidFill>
                <a:latin typeface="Verdana" charset="0"/>
              </a:rPr>
              <a:t>liquid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af-ZA" sz="3200" i="1" dirty="0" err="1">
                <a:solidFill>
                  <a:srgbClr val="000000"/>
                </a:solidFill>
                <a:latin typeface="Verdana" charset="0"/>
              </a:rPr>
              <a:t>crystal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af-ZA" sz="3200" i="1" dirty="0" err="1">
                <a:solidFill>
                  <a:srgbClr val="000000"/>
                </a:solidFill>
                <a:latin typeface="Verdana" charset="0"/>
              </a:rPr>
              <a:t>display</a:t>
            </a:r>
            <a:r>
              <a:rPr lang="af-ZA" sz="3200" i="1" dirty="0">
                <a:solidFill>
                  <a:srgbClr val="000000"/>
                </a:solidFill>
                <a:latin typeface="Verdana" charset="0"/>
              </a:rPr>
              <a:t> (LCD) —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електронний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пристрій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візуального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відображення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інформації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(дисплей), принцип </a:t>
            </a:r>
            <a:r>
              <a:rPr lang="ru-RU" sz="3200" i="1" err="1">
                <a:solidFill>
                  <a:srgbClr val="000000"/>
                </a:solidFill>
                <a:latin typeface="Verdana" charset="0"/>
              </a:rPr>
              <a:t>дії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err="1">
                <a:solidFill>
                  <a:srgbClr val="000000"/>
                </a:solidFill>
                <a:latin typeface="Verdana" charset="0"/>
              </a:rPr>
              <a:t>якого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err="1">
                <a:solidFill>
                  <a:srgbClr val="000000"/>
                </a:solidFill>
                <a:latin typeface="Verdana" charset="0"/>
              </a:rPr>
              <a:t>ґрунтується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на </a:t>
            </a:r>
            <a:r>
              <a:rPr lang="ru-RU" sz="3200" i="1" err="1">
                <a:solidFill>
                  <a:srgbClr val="000000"/>
                </a:solidFill>
                <a:latin typeface="Verdana" charset="0"/>
              </a:rPr>
              <a:t>явищі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err="1">
                <a:solidFill>
                  <a:srgbClr val="000000"/>
                </a:solidFill>
                <a:latin typeface="Verdana" charset="0"/>
              </a:rPr>
              <a:t>електричного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переходу </a:t>
            </a:r>
            <a:r>
              <a:rPr lang="ru-RU" sz="3200" i="1" err="1">
                <a:solidFill>
                  <a:srgbClr val="000000"/>
                </a:solidFill>
                <a:latin typeface="Verdana" charset="0"/>
              </a:rPr>
              <a:t>Фредерікса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в </a:t>
            </a:r>
            <a:r>
              <a:rPr lang="ru-RU" sz="3200" i="1" err="1">
                <a:solidFill>
                  <a:srgbClr val="000000"/>
                </a:solidFill>
                <a:latin typeface="Verdana" charset="0"/>
              </a:rPr>
              <a:t>рідких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err="1">
                <a:solidFill>
                  <a:srgbClr val="000000"/>
                </a:solidFill>
                <a:latin typeface="Verdana" charset="0"/>
              </a:rPr>
              <a:t>кристалах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. </a:t>
            </a:r>
          </a:p>
          <a:p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Дисплей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складається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з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довільної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кількості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кольорових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або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монохромних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точок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(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пікселів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), і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джерела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світла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або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відбивача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(рефлектора).</a:t>
            </a:r>
          </a:p>
        </p:txBody>
      </p:sp>
    </p:spTree>
    <p:extLst>
      <p:ext uri="{BB962C8B-B14F-4D97-AF65-F5344CB8AC3E}">
        <p14:creationId xmlns:p14="http://schemas.microsoft.com/office/powerpoint/2010/main" val="259510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42190" cy="687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79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325" y="-788761"/>
            <a:ext cx="12237040" cy="3720693"/>
          </a:xfrm>
        </p:spPr>
        <p:txBody>
          <a:bodyPr>
            <a:normAutofit/>
          </a:bodyPr>
          <a:lstStyle/>
          <a:p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Кожна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з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кольорових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точок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рідкокристалічного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дисплея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складається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з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кількох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комірок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(як правило, з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трьох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),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попереду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яких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встановлюються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світлові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фільтри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(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найчастіше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—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червоний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,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синій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і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зелений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).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Тобто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колір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певної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точки і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її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яскравість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визначається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інтенсивностями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світіння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комірок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, з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яких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 вона </a:t>
            </a:r>
            <a:r>
              <a:rPr lang="ru-RU" sz="2400" i="1" dirty="0" err="1">
                <a:solidFill>
                  <a:srgbClr val="000000"/>
                </a:solidFill>
                <a:latin typeface="Verdana" charset="0"/>
              </a:rPr>
              <a:t>складається</a:t>
            </a:r>
            <a:r>
              <a:rPr lang="ru-RU" sz="2400" i="1" dirty="0">
                <a:solidFill>
                  <a:srgbClr val="000000"/>
                </a:solidFill>
                <a:latin typeface="Verdana" charset="0"/>
              </a:rPr>
              <a:t>.</a:t>
            </a:r>
          </a:p>
        </p:txBody>
      </p:sp>
      <p:pic>
        <p:nvPicPr>
          <p:cNvPr id="4" name="Объект 3" descr="__lcd__2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0325" y="2255838"/>
            <a:ext cx="12270921" cy="4260850"/>
          </a:xfrm>
        </p:spPr>
      </p:pic>
    </p:spTree>
    <p:extLst>
      <p:ext uri="{BB962C8B-B14F-4D97-AF65-F5344CB8AC3E}">
        <p14:creationId xmlns:p14="http://schemas.microsoft.com/office/powerpoint/2010/main" val="371332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mlconvd-WFnH7v_html_m3362fcbf[1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" y="2756943"/>
            <a:ext cx="11247438" cy="1407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6425" y="2195159"/>
            <a:ext cx="8534400" cy="1507067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entury Gothic" charset="0"/>
              </a:rPr>
              <a:t>структурна формула </a:t>
            </a:r>
            <a:r>
              <a:rPr lang="ru-RU" sz="1400" dirty="0" err="1">
                <a:solidFill>
                  <a:srgbClr val="000000"/>
                </a:solidFill>
                <a:latin typeface="Century Gothic" charset="0"/>
              </a:rPr>
              <a:t>рідкого</a:t>
            </a:r>
            <a:r>
              <a:rPr lang="ru-RU" sz="1400" dirty="0">
                <a:solidFill>
                  <a:srgbClr val="000000"/>
                </a:solidFill>
                <a:latin typeface="Century Gothic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Century Gothic" charset="0"/>
              </a:rPr>
              <a:t>кристала</a:t>
            </a:r>
            <a:endParaRPr lang="ru-RU" sz="1400" dirty="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9964" y="-372291"/>
            <a:ext cx="10983685" cy="3614738"/>
          </a:xfrm>
        </p:spPr>
        <p:txBody>
          <a:bodyPr/>
          <a:lstStyle/>
          <a:p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Керування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кожною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рідкокристалічною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коміркою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здійснюється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з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допомогою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напруги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, яку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подає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на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комірку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один з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транзисторів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тонкої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підкладки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(</a:t>
            </a:r>
            <a:r>
              <a:rPr lang="af-ZA" sz="3200" i="1" dirty="0">
                <a:solidFill>
                  <a:srgbClr val="000000"/>
                </a:solidFill>
                <a:latin typeface="Verdana" charset="0"/>
              </a:rPr>
              <a:t>TFT —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абревіатура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англійського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Verdana" charset="0"/>
              </a:rPr>
              <a:t>виразу</a:t>
            </a:r>
            <a:r>
              <a:rPr lang="ru-RU" sz="3200" i="1" dirty="0">
                <a:solidFill>
                  <a:srgbClr val="000000"/>
                </a:solidFill>
                <a:latin typeface="Verdana" charset="0"/>
              </a:rPr>
              <a:t> «</a:t>
            </a:r>
            <a:r>
              <a:rPr lang="af-ZA" sz="3200" i="1" dirty="0" err="1">
                <a:solidFill>
                  <a:srgbClr val="000000"/>
                </a:solidFill>
                <a:latin typeface="Verdana" charset="0"/>
              </a:rPr>
              <a:t>Thin</a:t>
            </a:r>
            <a:r>
              <a:rPr lang="af-ZA" sz="3200" i="1" dirty="0">
                <a:solidFill>
                  <a:srgbClr val="000000"/>
                </a:solidFill>
                <a:latin typeface="Verdana" charset="0"/>
              </a:rPr>
              <a:t> Film Transistors»).</a:t>
            </a:r>
            <a:endParaRPr lang="ru-RU" sz="3200" i="1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4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8392"/>
            <a:ext cx="10419452" cy="1506538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Рідкокристалічні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дисплеї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мають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низьке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енергоспоживання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, тому вони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знайшли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широке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застосування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, як в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кишенькових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пристроях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(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годинниках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,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мобільних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телефонах,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кишенькових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комп'ютерах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), так і в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комп'ютерних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моніторах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,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телевізорах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тощо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.</a:t>
            </a:r>
          </a:p>
        </p:txBody>
      </p:sp>
      <p:pic>
        <p:nvPicPr>
          <p:cNvPr id="4" name="Объект 3" descr="898695000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971925"/>
            <a:ext cx="9016468" cy="2860675"/>
          </a:xfrm>
        </p:spPr>
      </p:pic>
    </p:spTree>
    <p:extLst>
      <p:ext uri="{BB962C8B-B14F-4D97-AF65-F5344CB8AC3E}">
        <p14:creationId xmlns:p14="http://schemas.microsoft.com/office/powerpoint/2010/main" val="208855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2" y="1915886"/>
            <a:ext cx="8534400" cy="431074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24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400" b="1" u="sng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</a:t>
            </a:r>
            <a:r>
              <a:rPr lang="uk-UA" sz="2400" b="1" u="sng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4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4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4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4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4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pPr marL="0" indent="0"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uk-UA" sz="1800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800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z="1800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35</a:t>
            </a:r>
          </a:p>
          <a:p>
            <a:pPr marL="0" indent="0">
              <a:buNone/>
            </a:pPr>
            <a:endParaRPr lang="uk-UA" sz="1800" smtClean="0"/>
          </a:p>
          <a:p>
            <a:pPr marL="0" indent="0">
              <a:buNone/>
            </a:pP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Розвязки</a:t>
            </a:r>
            <a:r>
              <a:rPr lang="uk-UA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надіслати: 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sz="1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sz="1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9270" y="231018"/>
            <a:ext cx="8534400" cy="1507067"/>
          </a:xfrm>
        </p:spPr>
        <p:txBody>
          <a:bodyPr/>
          <a:lstStyle/>
          <a:p>
            <a:r>
              <a:rPr lang="uk-UA" smtClean="0"/>
              <a:t>Домашнє завдання</a:t>
            </a:r>
            <a:endParaRPr lang="uk-UA"/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968">
            <a:off x="3237361" y="2879869"/>
            <a:ext cx="5892550" cy="2152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74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47" y="640586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1A1A1A"/>
                </a:solidFill>
                <a:latin typeface="Century Gothic" charset="0"/>
              </a:rPr>
              <a:t>Рідкі</a:t>
            </a:r>
            <a:r>
              <a:rPr lang="ru-RU" sz="4000" b="1" i="1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sz="4000" b="1" i="1" dirty="0" err="1">
                <a:solidFill>
                  <a:srgbClr val="1A1A1A"/>
                </a:solidFill>
                <a:latin typeface="Century Gothic" charset="0"/>
              </a:rPr>
              <a:t>кристали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 – </a:t>
            </a:r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це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речовини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, </a:t>
            </a:r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довгі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молекули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яких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розміщені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 в </a:t>
            </a:r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певній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симетрії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.</a:t>
            </a:r>
          </a:p>
        </p:txBody>
      </p:sp>
      <p:pic>
        <p:nvPicPr>
          <p:cNvPr id="4" name="Объект 3" descr="Жидкие кристаллы в поляризованном ..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950" y="3122613"/>
            <a:ext cx="8558639" cy="3614737"/>
          </a:xfrm>
        </p:spPr>
      </p:pic>
    </p:spTree>
    <p:extLst>
      <p:ext uri="{BB962C8B-B14F-4D97-AF65-F5344CB8AC3E}">
        <p14:creationId xmlns:p14="http://schemas.microsoft.com/office/powerpoint/2010/main" val="118237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-1611805"/>
            <a:ext cx="8001000" cy="2971801"/>
          </a:xfrm>
        </p:spPr>
        <p:txBody>
          <a:bodyPr/>
          <a:lstStyle/>
          <a:p>
            <a:r>
              <a:rPr lang="ru-RU" dirty="0" err="1">
                <a:solidFill>
                  <a:srgbClr val="1A1A1A"/>
                </a:solidFill>
                <a:latin typeface="Century Gothic" charset="0"/>
              </a:rPr>
              <a:t>Класифікація</a:t>
            </a:r>
            <a:r>
              <a:rPr lang="ru-RU" dirty="0">
                <a:solidFill>
                  <a:srgbClr val="1A1A1A"/>
                </a:solidFill>
                <a:latin typeface="Century Gothic" charset="0"/>
              </a:rPr>
              <a:t>:</a:t>
            </a:r>
            <a:endParaRPr lang="ru-RU" dirty="0">
              <a:latin typeface="Century Gothic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2051050"/>
            <a:ext cx="6557510" cy="247070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Ліотропні</a:t>
            </a:r>
            <a:endParaRPr lang="ru-RU" sz="2400" dirty="0">
              <a:solidFill>
                <a:srgbClr val="1A1A1A"/>
              </a:solidFill>
              <a:latin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Термотропні</a:t>
            </a:r>
            <a:endParaRPr lang="ru-RU" sz="2400" dirty="0">
              <a:solidFill>
                <a:srgbClr val="1A1A1A"/>
              </a:solidFill>
              <a:latin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Нематичні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рідкі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кристали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( </a:t>
            </a: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нематики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Смектичні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рідкі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кристали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( </a:t>
            </a: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смектики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Холестиричні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рідкі</a:t>
            </a:r>
            <a:r>
              <a:rPr lang="ru-RU" sz="2400" dirty="0">
                <a:solidFill>
                  <a:srgbClr val="1A1A1A"/>
                </a:solidFill>
                <a:latin typeface="Century Gothic" charset="0"/>
              </a:rPr>
              <a:t> </a:t>
            </a:r>
            <a:r>
              <a:rPr lang="ru-RU" sz="2400" dirty="0" err="1">
                <a:solidFill>
                  <a:srgbClr val="1A1A1A"/>
                </a:solidFill>
                <a:latin typeface="Century Gothic" charset="0"/>
              </a:rPr>
              <a:t>кристали</a:t>
            </a:r>
            <a:endParaRPr lang="ru-RU" sz="2400" dirty="0">
              <a:solidFill>
                <a:srgbClr val="1A1A1A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4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6350"/>
            <a:ext cx="8516937" cy="21879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000000"/>
                </a:solidFill>
                <a:latin typeface="Verdana" charset="0"/>
              </a:rPr>
              <a:t>Рідкий</a:t>
            </a:r>
            <a:r>
              <a:rPr lang="ru-RU" sz="2800" b="1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Verdana" charset="0"/>
              </a:rPr>
              <a:t>кристал</a:t>
            </a:r>
            <a:r>
              <a:rPr lang="ru-RU" b="1" i="1" dirty="0">
                <a:solidFill>
                  <a:srgbClr val="000000"/>
                </a:solidFill>
                <a:latin typeface="Verdana" charset="0"/>
              </a:rPr>
              <a:t> -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проміжна</a:t>
            </a:r>
            <a:r>
              <a:rPr lang="ru-RU" b="1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фаза (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мезофаза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)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між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ізотропною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рідиною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кристалічним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твердим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тілом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Рідкі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кристали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це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флюїди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молекули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яких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певним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чином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впорядковані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тобто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існує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певна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Verdana" charset="0"/>
              </a:rPr>
              <a:t>симетрія</a:t>
            </a:r>
            <a:r>
              <a:rPr lang="ru-RU" i="1" dirty="0">
                <a:solidFill>
                  <a:srgbClr val="000000"/>
                </a:solidFill>
                <a:latin typeface="Verdana" charset="0"/>
              </a:rPr>
              <a:t>.</a:t>
            </a:r>
          </a:p>
        </p:txBody>
      </p:sp>
      <p:pic>
        <p:nvPicPr>
          <p:cNvPr id="5" name="Рисунок 4" descr="UV_2_UA_446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1961247"/>
            <a:ext cx="8435975" cy="48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650" y="454025"/>
            <a:ext cx="8887736" cy="526297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Як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наслідок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існує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анізотропія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механічних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електричних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магнітних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та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оптичних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властивостей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речовин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цього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класу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.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Поєднуючи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властивості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рідин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та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твердих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тіл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(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текучість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анізотропія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),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рідкі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кристали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проявляють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специфічні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ефекти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багато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</a:p>
          <a:p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з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яких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не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спостерігаються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у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рідинах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та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твердих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тілах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.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Зокрема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, в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рідких</a:t>
            </a:r>
            <a:endParaRPr lang="ru-RU" sz="2800" i="1" dirty="0">
              <a:solidFill>
                <a:srgbClr val="000000"/>
              </a:solidFill>
              <a:latin typeface="Century Gothic"/>
            </a:endParaRPr>
          </a:p>
          <a:p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кристалах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спостерігається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подвійне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променезаломлення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, </a:t>
            </a:r>
          </a:p>
          <a:p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флексоелектричний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ефект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,</a:t>
            </a:r>
          </a:p>
          <a:p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перехід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entury Gothic"/>
              </a:rPr>
              <a:t>Фредерікса</a:t>
            </a:r>
            <a:r>
              <a:rPr lang="ru-RU" sz="2800" i="1" dirty="0">
                <a:solidFill>
                  <a:srgbClr val="000000"/>
                </a:solidFill>
                <a:latin typeface="Century Gothic"/>
              </a:rPr>
              <a:t>.</a:t>
            </a:r>
            <a:endParaRPr lang="ru-RU" sz="28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834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588" y="-1942521"/>
            <a:ext cx="8001000" cy="2971801"/>
          </a:xfrm>
        </p:spPr>
        <p:txBody>
          <a:bodyPr/>
          <a:lstStyle/>
          <a:p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Властивості</a:t>
            </a:r>
            <a:endParaRPr lang="ru-RU" i="1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72" y="1214438"/>
            <a:ext cx="7376316" cy="5691187"/>
          </a:xfrm>
        </p:spPr>
        <p:txBody>
          <a:bodyPr>
            <a:normAutofit fontScale="4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Загальна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для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всіх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типів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рідких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кристалів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властивість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–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подвійне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заломлення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світла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,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характерне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для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більшості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твердих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кристалів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, за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допомогою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якої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можна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ідентифікувати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мезоморфний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стан.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4800" i="1" dirty="0">
              <a:solidFill>
                <a:srgbClr val="000000"/>
              </a:solidFill>
              <a:latin typeface="Verdana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 Другою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властивістю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, характерною для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холестеричних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рідких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кристалів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, є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обертання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плоскості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поляризації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.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Якщо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пропускати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лінійно-поляризоване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світло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через шар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холестеричної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мезофази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перпендикулярно </a:t>
            </a:r>
            <a:r>
              <a:rPr lang="ru-RU" sz="4800" i="1" dirty="0" err="1">
                <a:solidFill>
                  <a:srgbClr val="000000"/>
                </a:solidFill>
                <a:latin typeface="Verdana" charset="0"/>
              </a:rPr>
              <a:t>молекулярним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шарам, то </a:t>
            </a:r>
            <a:r>
              <a:rPr lang="ru-RU" sz="4800" i="1" err="1">
                <a:solidFill>
                  <a:srgbClr val="000000"/>
                </a:solidFill>
                <a:latin typeface="Verdana" charset="0"/>
              </a:rPr>
              <a:t>напрямок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err="1">
                <a:solidFill>
                  <a:srgbClr val="000000"/>
                </a:solidFill>
                <a:latin typeface="Verdana" charset="0"/>
              </a:rPr>
              <a:t>коливань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err="1">
                <a:solidFill>
                  <a:srgbClr val="000000"/>
                </a:solidFill>
                <a:latin typeface="Verdana" charset="0"/>
              </a:rPr>
              <a:t>електричного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вектора </a:t>
            </a:r>
            <a:r>
              <a:rPr lang="ru-RU" sz="4800" i="1" err="1">
                <a:solidFill>
                  <a:srgbClr val="000000"/>
                </a:solidFill>
                <a:latin typeface="Verdana" charset="0"/>
              </a:rPr>
              <a:t>світової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err="1">
                <a:solidFill>
                  <a:srgbClr val="000000"/>
                </a:solidFill>
                <a:latin typeface="Verdana" charset="0"/>
              </a:rPr>
              <a:t>хвилі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буде повернуто </a:t>
            </a:r>
            <a:r>
              <a:rPr lang="ru-RU" sz="4800" i="1" err="1">
                <a:solidFill>
                  <a:srgbClr val="000000"/>
                </a:solidFill>
                <a:latin typeface="Verdana" charset="0"/>
              </a:rPr>
              <a:t>вліво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800" i="1" err="1">
                <a:solidFill>
                  <a:srgbClr val="000000"/>
                </a:solidFill>
                <a:latin typeface="Verdana" charset="0"/>
              </a:rPr>
              <a:t>або</a:t>
            </a:r>
            <a:r>
              <a:rPr lang="ru-RU" sz="4800" i="1" dirty="0">
                <a:solidFill>
                  <a:srgbClr val="000000"/>
                </a:solidFill>
                <a:latin typeface="Verdana" charset="0"/>
              </a:rPr>
              <a:t> вправо.</a:t>
            </a:r>
          </a:p>
        </p:txBody>
      </p:sp>
    </p:spTree>
    <p:extLst>
      <p:ext uri="{BB962C8B-B14F-4D97-AF65-F5344CB8AC3E}">
        <p14:creationId xmlns:p14="http://schemas.microsoft.com/office/powerpoint/2010/main" val="184551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57" y="170621"/>
            <a:ext cx="8534400" cy="1507067"/>
          </a:xfrm>
        </p:spPr>
        <p:txBody>
          <a:bodyPr/>
          <a:lstStyle/>
          <a:p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Перехід</a:t>
            </a:r>
            <a:r>
              <a:rPr lang="ru-RU" i="1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Verdana" charset="0"/>
              </a:rPr>
              <a:t>Фредерікса</a:t>
            </a:r>
            <a:endParaRPr lang="ru-RU" i="1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0" y="1485900"/>
            <a:ext cx="7803731" cy="5182052"/>
          </a:xfrm>
        </p:spPr>
        <p:txBody>
          <a:bodyPr>
            <a:normAutofit fontScale="70000" lnSpcReduction="20000"/>
          </a:bodyPr>
          <a:lstStyle/>
          <a:p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Перехід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Фредерікса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—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явище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переорієнтації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молекул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рідкого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кристалу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під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дією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електричного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поля. </a:t>
            </a:r>
          </a:p>
          <a:p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У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матеріалах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із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додадтною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діелектричною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анізотропією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молекули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намагатимуться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повернутись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вздовж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напрямку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електричного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поля. </a:t>
            </a:r>
          </a:p>
          <a:p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У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матеріалі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з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від'ємною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діелектричною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анізотропією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—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впоперек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напрямку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поля. Кут повороту при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цьому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залежатиме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від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Verdana" charset="0"/>
              </a:rPr>
              <a:t>напруги</a:t>
            </a:r>
            <a:r>
              <a:rPr lang="ru-RU" sz="4000" i="1" dirty="0">
                <a:solidFill>
                  <a:srgbClr val="000000"/>
                </a:solidFill>
                <a:latin typeface="Verdan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89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950" y="4653591"/>
            <a:ext cx="8001000" cy="2050422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Приклад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використання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ефекту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Фредерікса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в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рідкокристалічних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дисплеях.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Лівий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рисунок- без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прикладеного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поля,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рідкокристалічна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комірка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змінює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площину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поляризації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світла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;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правий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рисунок -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під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напругою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-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молекули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переорієнтовані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площина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поляризації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світла</a:t>
            </a:r>
            <a:r>
              <a:rPr lang="ru-RU" sz="2000" i="1" dirty="0">
                <a:solidFill>
                  <a:srgbClr val="000000"/>
                </a:solidFill>
                <a:latin typeface="Verdana" charset="0"/>
              </a:rPr>
              <a:t> не </a:t>
            </a:r>
            <a:r>
              <a:rPr lang="ru-RU" sz="2000" i="1" dirty="0" err="1">
                <a:solidFill>
                  <a:srgbClr val="000000"/>
                </a:solidFill>
                <a:latin typeface="Verdana" charset="0"/>
              </a:rPr>
              <a:t>змінюється</a:t>
            </a:r>
            <a:endParaRPr lang="ru-RU" sz="2000" i="1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4" name="Рисунок 3" descr="i-ffb5bafe1cc021fb3d7c238b841d7b49-TN-LCD-schematic-MS-208kB[1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0"/>
            <a:ext cx="9408758" cy="48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327025"/>
            <a:ext cx="9839856" cy="2637933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rgbClr val="FFFFFF"/>
                </a:solidFill>
                <a:latin typeface="Century Gothic"/>
              </a:rPr>
              <a:t>Застосування</a:t>
            </a:r>
            <a:r>
              <a:rPr lang="ru-RU" i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Century Gothic"/>
              </a:rPr>
              <a:t>рідких</a:t>
            </a:r>
            <a:r>
              <a:rPr lang="ru-RU" i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Century Gothic"/>
              </a:rPr>
              <a:t>кристалів</a:t>
            </a:r>
            <a:r>
              <a:rPr lang="ru-RU" i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i="1" dirty="0" err="1">
                <a:solidFill>
                  <a:srgbClr val="FFFFFF"/>
                </a:solidFill>
                <a:latin typeface="Century Gothic"/>
              </a:rPr>
              <a:t>Сегментний</a:t>
            </a:r>
            <a:r>
              <a:rPr lang="ru-RU" i="1" dirty="0">
                <a:solidFill>
                  <a:srgbClr val="FFFFFF"/>
                </a:solidFill>
                <a:latin typeface="Century Gothic"/>
              </a:rPr>
              <a:t> і </a:t>
            </a:r>
            <a:r>
              <a:rPr lang="ru-RU" i="1" dirty="0" err="1">
                <a:solidFill>
                  <a:srgbClr val="FFFFFF"/>
                </a:solidFill>
                <a:latin typeface="Century Gothic"/>
              </a:rPr>
              <a:t>точковий</a:t>
            </a:r>
            <a:r>
              <a:rPr lang="ru-RU" i="1" dirty="0">
                <a:solidFill>
                  <a:srgbClr val="FFFFFF"/>
                </a:solidFill>
                <a:latin typeface="Century Gothic"/>
              </a:rPr>
              <a:t> РК-дисплей.</a:t>
            </a:r>
          </a:p>
        </p:txBody>
      </p:sp>
      <p:pic>
        <p:nvPicPr>
          <p:cNvPr id="4" name="Объект 3" descr="img10[1]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445" y="2972459"/>
            <a:ext cx="10745457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65377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</TotalTime>
  <Words>514</Words>
  <Application>Microsoft Office PowerPoint</Application>
  <PresentationFormat>Произвольный</PresentationFormat>
  <Paragraphs>57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Slice</vt:lpstr>
      <vt:lpstr>Презентация PowerPoint</vt:lpstr>
      <vt:lpstr>Рідкі кристали – це речовини, довгі молекули яких розміщені в певній симетрії.</vt:lpstr>
      <vt:lpstr>Класифікація:</vt:lpstr>
      <vt:lpstr>Презентация PowerPoint</vt:lpstr>
      <vt:lpstr>Презентация PowerPoint</vt:lpstr>
      <vt:lpstr>Властивості</vt:lpstr>
      <vt:lpstr>Перехід Фредерікса</vt:lpstr>
      <vt:lpstr>Приклад використання ефекту Фредерікса в рідкокристалічних дисплеях. Лівий рисунок- без прикладеного поля, рідкокристалічна комірка змінює площину поляризації світла; правий рисунок - під напругою - молекули переорієнтовані, площина поляризації світла не змінюється</vt:lpstr>
      <vt:lpstr>Застосування рідких кристалів Сегментний і точковий РК-дисплей.</vt:lpstr>
      <vt:lpstr>Презентация PowerPoint</vt:lpstr>
      <vt:lpstr>Презентация PowerPoint</vt:lpstr>
      <vt:lpstr>Кожна з кольорових точок рідкокристалічного дисплея складається з кількох комірок (як правило, з трьох), попереду яких встановлюються світлові фільтри (найчастіше — червоний, синій і зелений). Тобто колір певної точки і її яскравість визначається інтенсивностями світіння комірок, з яких вона складається.</vt:lpstr>
      <vt:lpstr>структурна формула рідкого кристала</vt:lpstr>
      <vt:lpstr>Рідкокристалічні дисплеї мають низьке енергоспоживання, тому вони знайшли широке застосування, як в кишенькових пристроях (годинниках, мобільних телефонах, кишенькових комп'ютерах), так і в комп'ютерних моніторах, телевізорах тощо.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Флора</dc:creator>
  <cp:lastModifiedBy>Флора</cp:lastModifiedBy>
  <cp:revision>6</cp:revision>
  <dcterms:created xsi:type="dcterms:W3CDTF">2014-09-12T02:12:56Z</dcterms:created>
  <dcterms:modified xsi:type="dcterms:W3CDTF">2020-05-14T10:00:54Z</dcterms:modified>
</cp:coreProperties>
</file>