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Lst>
  <p:notesMasterIdLst>
    <p:notesMasterId r:id="rId22"/>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Lst>
  <p:sldSz cx="9144000" cy="6858000" type="screen4x3"/>
  <p:notesSz cx="6796088" cy="9925050"/>
  <p:defaultTextStyle>
    <a:defPPr>
      <a:defRPr lang="en-GB"/>
    </a:defPPr>
    <a:lvl1pPr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1pPr>
    <a:lvl2pPr marL="742950" indent="-28575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2pPr>
    <a:lvl3pPr marL="11430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3pPr>
    <a:lvl4pPr marL="16002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4pPr>
    <a:lvl5pPr marL="20574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2.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1" name="AutoShape 1"/>
          <p:cNvSpPr>
            <a:spLocks noChangeArrowheads="1"/>
          </p:cNvSpPr>
          <p:nvPr/>
        </p:nvSpPr>
        <p:spPr bwMode="auto">
          <a:xfrm>
            <a:off x="0" y="0"/>
            <a:ext cx="6796088" cy="9925050"/>
          </a:xfrm>
          <a:prstGeom prst="roundRect">
            <a:avLst>
              <a:gd name="adj" fmla="val 23"/>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10242" name="AutoShape 2"/>
          <p:cNvSpPr>
            <a:spLocks noChangeArrowheads="1"/>
          </p:cNvSpPr>
          <p:nvPr/>
        </p:nvSpPr>
        <p:spPr bwMode="auto">
          <a:xfrm>
            <a:off x="0" y="0"/>
            <a:ext cx="6796088" cy="9925050"/>
          </a:xfrm>
          <a:prstGeom prst="roundRect">
            <a:avLst>
              <a:gd name="adj" fmla="val 23"/>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10243" name="Text Box 3"/>
          <p:cNvSpPr txBox="1">
            <a:spLocks noChangeArrowheads="1"/>
          </p:cNvSpP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10244" name="Rectangle 4"/>
          <p:cNvSpPr>
            <a:spLocks noGrp="1" noChangeArrowheads="1"/>
          </p:cNvSpPr>
          <p:nvPr>
            <p:ph type="dt"/>
          </p:nvPr>
        </p:nvSpPr>
        <p:spPr bwMode="auto">
          <a:xfrm>
            <a:off x="3849688" y="0"/>
            <a:ext cx="2943225"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marL="215900" indent="-214313" algn="r">
              <a:buClrTx/>
              <a:buSzPct val="45000"/>
              <a:buFontTx/>
              <a:buNone/>
              <a:tabLst>
                <a:tab pos="723900" algn="l"/>
                <a:tab pos="1447800" algn="l"/>
                <a:tab pos="2171700" algn="l"/>
                <a:tab pos="2895600" algn="l"/>
              </a:tabLst>
              <a:defRPr sz="1200">
                <a:solidFill>
                  <a:srgbClr val="000000"/>
                </a:solidFill>
                <a:latin typeface="Times New Roman" panose="02020603050405020304" pitchFamily="18" charset="0"/>
                <a:cs typeface="Arial Unicode MS" charset="0"/>
              </a:defRPr>
            </a:lvl1pPr>
          </a:lstStyle>
          <a:p>
            <a:endParaRPr lang="ru-RU" altLang="ru-RU"/>
          </a:p>
        </p:txBody>
      </p:sp>
      <p:sp>
        <p:nvSpPr>
          <p:cNvPr id="10245" name="Rectangle 5"/>
          <p:cNvSpPr>
            <a:spLocks noGrp="1" noChangeArrowheads="1"/>
          </p:cNvSpPr>
          <p:nvPr>
            <p:ph type="sldImg"/>
          </p:nvPr>
        </p:nvSpPr>
        <p:spPr bwMode="auto">
          <a:xfrm>
            <a:off x="917575" y="744538"/>
            <a:ext cx="4959350" cy="3719512"/>
          </a:xfrm>
          <a:prstGeom prst="rect">
            <a:avLst/>
          </a:prstGeom>
          <a:noFill/>
          <a:ln w="1260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10246" name="Rectangle 6"/>
          <p:cNvSpPr>
            <a:spLocks noGrp="1" noChangeArrowheads="1"/>
          </p:cNvSpPr>
          <p:nvPr>
            <p:ph type="body"/>
          </p:nvPr>
        </p:nvSpPr>
        <p:spPr bwMode="auto">
          <a:xfrm>
            <a:off x="679450" y="4714875"/>
            <a:ext cx="54356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ru-RU" altLang="ru-RU" smtClean="0"/>
          </a:p>
        </p:txBody>
      </p:sp>
      <p:sp>
        <p:nvSpPr>
          <p:cNvPr id="10247" name="Text Box 7"/>
          <p:cNvSpPr txBox="1">
            <a:spLocks noChangeArrowheads="1"/>
          </p:cNvSpPr>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10248" name="Rectangle 8"/>
          <p:cNvSpPr>
            <a:spLocks noGrp="1" noChangeArrowheads="1"/>
          </p:cNvSpPr>
          <p:nvPr>
            <p:ph type="sldNum"/>
          </p:nvPr>
        </p:nvSpPr>
        <p:spPr bwMode="auto">
          <a:xfrm>
            <a:off x="3849688" y="9428163"/>
            <a:ext cx="2943225" cy="493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marL="215900" indent="-214313" algn="r">
              <a:buClrTx/>
              <a:buSzPct val="45000"/>
              <a:buFontTx/>
              <a:buNone/>
              <a:tabLst>
                <a:tab pos="723900" algn="l"/>
                <a:tab pos="1447800" algn="l"/>
                <a:tab pos="2171700" algn="l"/>
                <a:tab pos="2895600" algn="l"/>
              </a:tabLst>
              <a:defRPr sz="1200">
                <a:solidFill>
                  <a:srgbClr val="000000"/>
                </a:solidFill>
                <a:latin typeface="Times New Roman" panose="02020603050405020304" pitchFamily="18" charset="0"/>
                <a:cs typeface="Arial Unicode MS" charset="0"/>
              </a:defRPr>
            </a:lvl1pPr>
          </a:lstStyle>
          <a:p>
            <a:fld id="{E1DCC259-768D-4CFA-990B-4969172357A6}" type="slidenum">
              <a:rPr lang="ru-RU" altLang="ru-RU"/>
              <a:pPr/>
              <a:t>‹#›</a:t>
            </a:fld>
            <a:endParaRPr lang="ru-RU" altLang="ru-RU"/>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9E1B09A-6946-4092-8E97-62BCED092787}" type="slidenum">
              <a:rPr lang="ru-RU" altLang="ru-RU"/>
              <a:pPr/>
              <a:t>1</a:t>
            </a:fld>
            <a:endParaRPr lang="ru-RU" altLang="ru-RU"/>
          </a:p>
        </p:txBody>
      </p:sp>
      <p:sp>
        <p:nvSpPr>
          <p:cNvPr id="23553" name="Rectangle 1"/>
          <p:cNvSpPr txBox="1">
            <a:spLocks noChangeArrowheads="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Rectangle 2"/>
          <p:cNvSpPr txBox="1">
            <a:spLocks noChangeArrowheads="1"/>
          </p:cNvSpPr>
          <p:nvPr>
            <p:ph type="body" idx="1"/>
          </p:nvPr>
        </p:nvSpPr>
        <p:spPr bwMode="auto">
          <a:xfrm>
            <a:off x="679450" y="4714875"/>
            <a:ext cx="5438775" cy="4467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171A81FA-7A30-4114-A5E8-CF3BC0A125F6}" type="slidenum">
              <a:rPr lang="ru-RU" altLang="ru-RU"/>
              <a:pPr/>
              <a:t>10</a:t>
            </a:fld>
            <a:endParaRPr lang="ru-RU" altLang="ru-RU"/>
          </a:p>
        </p:txBody>
      </p:sp>
      <p:sp>
        <p:nvSpPr>
          <p:cNvPr id="32769" name="Rectangle 1"/>
          <p:cNvSpPr txBox="1">
            <a:spLocks noChangeArrowheads="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0" name="Rectangle 2"/>
          <p:cNvSpPr txBox="1">
            <a:spLocks noChangeArrowheads="1"/>
          </p:cNvSpPr>
          <p:nvPr>
            <p:ph type="body" idx="1"/>
          </p:nvPr>
        </p:nvSpPr>
        <p:spPr bwMode="auto">
          <a:xfrm>
            <a:off x="679450" y="4714875"/>
            <a:ext cx="5438775" cy="4467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CA8610F5-E18B-452B-AA0B-B8CB73CD50D3}" type="slidenum">
              <a:rPr lang="ru-RU" altLang="ru-RU"/>
              <a:pPr/>
              <a:t>11</a:t>
            </a:fld>
            <a:endParaRPr lang="ru-RU" altLang="ru-RU"/>
          </a:p>
        </p:txBody>
      </p:sp>
      <p:sp>
        <p:nvSpPr>
          <p:cNvPr id="33793" name="Rectangle 1"/>
          <p:cNvSpPr txBox="1">
            <a:spLocks noChangeArrowheads="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4" name="Rectangle 2"/>
          <p:cNvSpPr txBox="1">
            <a:spLocks noChangeArrowheads="1"/>
          </p:cNvSpPr>
          <p:nvPr>
            <p:ph type="body" idx="1"/>
          </p:nvPr>
        </p:nvSpPr>
        <p:spPr bwMode="auto">
          <a:xfrm>
            <a:off x="679450" y="4714875"/>
            <a:ext cx="5438775" cy="4467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6631FA30-40FD-436F-B0F9-86E2EAE5F8DA}" type="slidenum">
              <a:rPr lang="ru-RU" altLang="ru-RU"/>
              <a:pPr/>
              <a:t>12</a:t>
            </a:fld>
            <a:endParaRPr lang="ru-RU" altLang="ru-RU"/>
          </a:p>
        </p:txBody>
      </p:sp>
      <p:sp>
        <p:nvSpPr>
          <p:cNvPr id="34817" name="Rectangle 1"/>
          <p:cNvSpPr txBox="1">
            <a:spLocks noChangeArrowheads="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8" name="Rectangle 2"/>
          <p:cNvSpPr txBox="1">
            <a:spLocks noChangeArrowheads="1"/>
          </p:cNvSpPr>
          <p:nvPr>
            <p:ph type="body" idx="1"/>
          </p:nvPr>
        </p:nvSpPr>
        <p:spPr bwMode="auto">
          <a:xfrm>
            <a:off x="679450" y="4714875"/>
            <a:ext cx="5438775" cy="4467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E17F0AF-97FC-4791-9B04-9989DFFC311F}" type="slidenum">
              <a:rPr lang="ru-RU" altLang="ru-RU"/>
              <a:pPr/>
              <a:t>2</a:t>
            </a:fld>
            <a:endParaRPr lang="ru-RU" altLang="ru-RU"/>
          </a:p>
        </p:txBody>
      </p:sp>
      <p:sp>
        <p:nvSpPr>
          <p:cNvPr id="24577" name="Rectangle 1"/>
          <p:cNvSpPr txBox="1">
            <a:spLocks noChangeArrowheads="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Rectangle 2"/>
          <p:cNvSpPr txBox="1">
            <a:spLocks noChangeArrowheads="1"/>
          </p:cNvSpPr>
          <p:nvPr>
            <p:ph type="body" idx="1"/>
          </p:nvPr>
        </p:nvSpPr>
        <p:spPr bwMode="auto">
          <a:xfrm>
            <a:off x="679450" y="4714875"/>
            <a:ext cx="5438775" cy="4467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1195D758-E118-40CE-A93A-6C9506C3D47F}" type="slidenum">
              <a:rPr lang="ru-RU" altLang="ru-RU"/>
              <a:pPr/>
              <a:t>3</a:t>
            </a:fld>
            <a:endParaRPr lang="ru-RU" altLang="ru-RU"/>
          </a:p>
        </p:txBody>
      </p:sp>
      <p:sp>
        <p:nvSpPr>
          <p:cNvPr id="25601" name="Rectangle 1"/>
          <p:cNvSpPr txBox="1">
            <a:spLocks noChangeArrowheads="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p:cNvSpPr txBox="1">
            <a:spLocks noChangeArrowheads="1"/>
          </p:cNvSpPr>
          <p:nvPr>
            <p:ph type="body" idx="1"/>
          </p:nvPr>
        </p:nvSpPr>
        <p:spPr bwMode="auto">
          <a:xfrm>
            <a:off x="679450" y="4714875"/>
            <a:ext cx="5438775" cy="4467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23E6744D-0584-4E62-A773-999C14C692F3}" type="slidenum">
              <a:rPr lang="ru-RU" altLang="ru-RU"/>
              <a:pPr/>
              <a:t>4</a:t>
            </a:fld>
            <a:endParaRPr lang="ru-RU" altLang="ru-RU"/>
          </a:p>
        </p:txBody>
      </p:sp>
      <p:sp>
        <p:nvSpPr>
          <p:cNvPr id="26625" name="Rectangle 1"/>
          <p:cNvSpPr txBox="1">
            <a:spLocks noChangeArrowheads="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Rectangle 2"/>
          <p:cNvSpPr txBox="1">
            <a:spLocks noChangeArrowheads="1"/>
          </p:cNvSpPr>
          <p:nvPr>
            <p:ph type="body" idx="1"/>
          </p:nvPr>
        </p:nvSpPr>
        <p:spPr bwMode="auto">
          <a:xfrm>
            <a:off x="679450" y="4714875"/>
            <a:ext cx="5438775" cy="4467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44C85F2C-F0D6-4284-89B6-91076B419AEE}" type="slidenum">
              <a:rPr lang="ru-RU" altLang="ru-RU"/>
              <a:pPr/>
              <a:t>5</a:t>
            </a:fld>
            <a:endParaRPr lang="ru-RU" altLang="ru-RU"/>
          </a:p>
        </p:txBody>
      </p:sp>
      <p:sp>
        <p:nvSpPr>
          <p:cNvPr id="27649" name="Rectangle 1"/>
          <p:cNvSpPr txBox="1">
            <a:spLocks noChangeArrowheads="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0" name="Rectangle 2"/>
          <p:cNvSpPr txBox="1">
            <a:spLocks noChangeArrowheads="1"/>
          </p:cNvSpPr>
          <p:nvPr>
            <p:ph type="body" idx="1"/>
          </p:nvPr>
        </p:nvSpPr>
        <p:spPr bwMode="auto">
          <a:xfrm>
            <a:off x="679450" y="4714875"/>
            <a:ext cx="5438775" cy="4467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6B90F3B-9453-417B-BC6B-F1F32A6BE83A}" type="slidenum">
              <a:rPr lang="ru-RU" altLang="ru-RU"/>
              <a:pPr/>
              <a:t>6</a:t>
            </a:fld>
            <a:endParaRPr lang="ru-RU" altLang="ru-RU"/>
          </a:p>
        </p:txBody>
      </p:sp>
      <p:sp>
        <p:nvSpPr>
          <p:cNvPr id="28673" name="Rectangle 1"/>
          <p:cNvSpPr txBox="1">
            <a:spLocks noChangeArrowheads="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4" name="Rectangle 2"/>
          <p:cNvSpPr txBox="1">
            <a:spLocks noChangeArrowheads="1"/>
          </p:cNvSpPr>
          <p:nvPr>
            <p:ph type="body" idx="1"/>
          </p:nvPr>
        </p:nvSpPr>
        <p:spPr bwMode="auto">
          <a:xfrm>
            <a:off x="679450" y="4714875"/>
            <a:ext cx="5438775" cy="4467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4B23456F-B8FC-4FCF-B8E8-E6782FF04FCC}" type="slidenum">
              <a:rPr lang="ru-RU" altLang="ru-RU"/>
              <a:pPr/>
              <a:t>7</a:t>
            </a:fld>
            <a:endParaRPr lang="ru-RU" altLang="ru-RU"/>
          </a:p>
        </p:txBody>
      </p:sp>
      <p:sp>
        <p:nvSpPr>
          <p:cNvPr id="29697" name="Rectangle 1"/>
          <p:cNvSpPr txBox="1">
            <a:spLocks noChangeArrowheads="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8" name="Rectangle 2"/>
          <p:cNvSpPr txBox="1">
            <a:spLocks noChangeArrowheads="1"/>
          </p:cNvSpPr>
          <p:nvPr>
            <p:ph type="body" idx="1"/>
          </p:nvPr>
        </p:nvSpPr>
        <p:spPr bwMode="auto">
          <a:xfrm>
            <a:off x="679450" y="4714875"/>
            <a:ext cx="5438775" cy="4467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C36BA924-49B5-46DA-8853-F3006B88CF1C}" type="slidenum">
              <a:rPr lang="ru-RU" altLang="ru-RU"/>
              <a:pPr/>
              <a:t>8</a:t>
            </a:fld>
            <a:endParaRPr lang="ru-RU" altLang="ru-RU"/>
          </a:p>
        </p:txBody>
      </p:sp>
      <p:sp>
        <p:nvSpPr>
          <p:cNvPr id="30721" name="Rectangle 1"/>
          <p:cNvSpPr txBox="1">
            <a:spLocks noChangeArrowheads="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2" name="Rectangle 2"/>
          <p:cNvSpPr txBox="1">
            <a:spLocks noChangeArrowheads="1"/>
          </p:cNvSpPr>
          <p:nvPr>
            <p:ph type="body" idx="1"/>
          </p:nvPr>
        </p:nvSpPr>
        <p:spPr bwMode="auto">
          <a:xfrm>
            <a:off x="679450" y="4714875"/>
            <a:ext cx="5438775" cy="4467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4F73F542-A5A4-4A81-8831-2FE0EF3095CF}" type="slidenum">
              <a:rPr lang="ru-RU" altLang="ru-RU"/>
              <a:pPr/>
              <a:t>9</a:t>
            </a:fld>
            <a:endParaRPr lang="ru-RU" altLang="ru-RU"/>
          </a:p>
        </p:txBody>
      </p:sp>
      <p:sp>
        <p:nvSpPr>
          <p:cNvPr id="31745" name="Rectangle 1"/>
          <p:cNvSpPr txBox="1">
            <a:spLocks noChangeArrowheads="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6" name="Rectangle 2"/>
          <p:cNvSpPr txBox="1">
            <a:spLocks noChangeArrowheads="1"/>
          </p:cNvSpPr>
          <p:nvPr>
            <p:ph type="body" idx="1"/>
          </p:nvPr>
        </p:nvSpPr>
        <p:spPr bwMode="auto">
          <a:xfrm>
            <a:off x="679450" y="4714875"/>
            <a:ext cx="5438775" cy="4467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F00DBF7D-891B-40FB-873B-D5495DDE79FC}" type="slidenum">
              <a:rPr lang="ru-RU" altLang="ru-RU"/>
              <a:pPr/>
              <a:t>‹#›</a:t>
            </a:fld>
            <a:endParaRPr lang="ru-RU" altLang="ru-RU"/>
          </a:p>
        </p:txBody>
      </p:sp>
    </p:spTree>
    <p:extLst>
      <p:ext uri="{BB962C8B-B14F-4D97-AF65-F5344CB8AC3E}">
        <p14:creationId xmlns:p14="http://schemas.microsoft.com/office/powerpoint/2010/main" val="1818228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286FB363-5EB1-4217-BE1B-15B3659D3F7E}" type="slidenum">
              <a:rPr lang="ru-RU" altLang="ru-RU"/>
              <a:pPr/>
              <a:t>‹#›</a:t>
            </a:fld>
            <a:endParaRPr lang="ru-RU" altLang="ru-RU"/>
          </a:p>
        </p:txBody>
      </p:sp>
    </p:spTree>
    <p:extLst>
      <p:ext uri="{BB962C8B-B14F-4D97-AF65-F5344CB8AC3E}">
        <p14:creationId xmlns:p14="http://schemas.microsoft.com/office/powerpoint/2010/main" val="313145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18313" y="457200"/>
            <a:ext cx="2170112" cy="56197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04800" y="457200"/>
            <a:ext cx="6361113" cy="56197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770F25F8-1580-43F2-96B7-3CD929F240D4}" type="slidenum">
              <a:rPr lang="ru-RU" altLang="ru-RU"/>
              <a:pPr/>
              <a:t>‹#›</a:t>
            </a:fld>
            <a:endParaRPr lang="ru-RU" altLang="ru-RU"/>
          </a:p>
        </p:txBody>
      </p:sp>
    </p:spTree>
    <p:extLst>
      <p:ext uri="{BB962C8B-B14F-4D97-AF65-F5344CB8AC3E}">
        <p14:creationId xmlns:p14="http://schemas.microsoft.com/office/powerpoint/2010/main" val="3059157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5E117424-F7E6-4949-A3BC-0DDBA7A75AF1}" type="slidenum">
              <a:rPr lang="ru-RU" altLang="ru-RU"/>
              <a:pPr/>
              <a:t>‹#›</a:t>
            </a:fld>
            <a:endParaRPr lang="ru-RU" altLang="ru-RU"/>
          </a:p>
        </p:txBody>
      </p:sp>
    </p:spTree>
    <p:extLst>
      <p:ext uri="{BB962C8B-B14F-4D97-AF65-F5344CB8AC3E}">
        <p14:creationId xmlns:p14="http://schemas.microsoft.com/office/powerpoint/2010/main" val="2150546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2D7B20BB-9D4F-4C55-8841-84ABA6C0CF2A}" type="slidenum">
              <a:rPr lang="ru-RU" altLang="ru-RU"/>
              <a:pPr/>
              <a:t>‹#›</a:t>
            </a:fld>
            <a:endParaRPr lang="ru-RU" altLang="ru-RU"/>
          </a:p>
        </p:txBody>
      </p:sp>
    </p:spTree>
    <p:extLst>
      <p:ext uri="{BB962C8B-B14F-4D97-AF65-F5344CB8AC3E}">
        <p14:creationId xmlns:p14="http://schemas.microsoft.com/office/powerpoint/2010/main" val="27960428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042B225F-9A34-4757-8C1B-3B7026088D93}" type="slidenum">
              <a:rPr lang="ru-RU" altLang="ru-RU"/>
              <a:pPr/>
              <a:t>‹#›</a:t>
            </a:fld>
            <a:endParaRPr lang="ru-RU" altLang="ru-RU"/>
          </a:p>
        </p:txBody>
      </p:sp>
    </p:spTree>
    <p:extLst>
      <p:ext uri="{BB962C8B-B14F-4D97-AF65-F5344CB8AC3E}">
        <p14:creationId xmlns:p14="http://schemas.microsoft.com/office/powerpoint/2010/main" val="1708273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04800" y="1554163"/>
            <a:ext cx="4265613" cy="45227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722813" y="1554163"/>
            <a:ext cx="4265612" cy="45227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idx="10"/>
          </p:nvPr>
        </p:nvSpPr>
        <p:spPr/>
        <p:txBody>
          <a:bodyPr/>
          <a:lstStyle>
            <a:lvl1pPr>
              <a:defRPr/>
            </a:lvl1pPr>
          </a:lstStyle>
          <a:p>
            <a:r>
              <a:rPr lang="ru-RU" altLang="ru-RU"/>
              <a:t>13.05.20</a:t>
            </a:r>
          </a:p>
        </p:txBody>
      </p:sp>
      <p:sp>
        <p:nvSpPr>
          <p:cNvPr id="6" name="Номер слайда 5"/>
          <p:cNvSpPr>
            <a:spLocks noGrp="1"/>
          </p:cNvSpPr>
          <p:nvPr>
            <p:ph type="sldNum" idx="11"/>
          </p:nvPr>
        </p:nvSpPr>
        <p:spPr/>
        <p:txBody>
          <a:bodyPr/>
          <a:lstStyle>
            <a:lvl1pPr>
              <a:defRPr/>
            </a:lvl1pPr>
          </a:lstStyle>
          <a:p>
            <a:fld id="{00917AA1-6322-40F6-9C2B-CF4C0AF04BB4}" type="slidenum">
              <a:rPr lang="ru-RU" altLang="ru-RU"/>
              <a:pPr/>
              <a:t>‹#›</a:t>
            </a:fld>
            <a:endParaRPr lang="ru-RU" altLang="ru-RU"/>
          </a:p>
        </p:txBody>
      </p:sp>
    </p:spTree>
    <p:extLst>
      <p:ext uri="{BB962C8B-B14F-4D97-AF65-F5344CB8AC3E}">
        <p14:creationId xmlns:p14="http://schemas.microsoft.com/office/powerpoint/2010/main" val="11606605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idx="10"/>
          </p:nvPr>
        </p:nvSpPr>
        <p:spPr/>
        <p:txBody>
          <a:bodyPr/>
          <a:lstStyle>
            <a:lvl1pPr>
              <a:defRPr/>
            </a:lvl1pPr>
          </a:lstStyle>
          <a:p>
            <a:r>
              <a:rPr lang="ru-RU" altLang="ru-RU"/>
              <a:t>13.05.20</a:t>
            </a:r>
          </a:p>
        </p:txBody>
      </p:sp>
      <p:sp>
        <p:nvSpPr>
          <p:cNvPr id="8" name="Номер слайда 7"/>
          <p:cNvSpPr>
            <a:spLocks noGrp="1"/>
          </p:cNvSpPr>
          <p:nvPr>
            <p:ph type="sldNum" idx="11"/>
          </p:nvPr>
        </p:nvSpPr>
        <p:spPr/>
        <p:txBody>
          <a:bodyPr/>
          <a:lstStyle>
            <a:lvl1pPr>
              <a:defRPr/>
            </a:lvl1pPr>
          </a:lstStyle>
          <a:p>
            <a:fld id="{97326F0D-635F-48A4-B2B0-F0D50E9B9A77}" type="slidenum">
              <a:rPr lang="ru-RU" altLang="ru-RU"/>
              <a:pPr/>
              <a:t>‹#›</a:t>
            </a:fld>
            <a:endParaRPr lang="ru-RU" altLang="ru-RU"/>
          </a:p>
        </p:txBody>
      </p:sp>
    </p:spTree>
    <p:extLst>
      <p:ext uri="{BB962C8B-B14F-4D97-AF65-F5344CB8AC3E}">
        <p14:creationId xmlns:p14="http://schemas.microsoft.com/office/powerpoint/2010/main" val="29086374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idx="10"/>
          </p:nvPr>
        </p:nvSpPr>
        <p:spPr/>
        <p:txBody>
          <a:bodyPr/>
          <a:lstStyle>
            <a:lvl1pPr>
              <a:defRPr/>
            </a:lvl1pPr>
          </a:lstStyle>
          <a:p>
            <a:r>
              <a:rPr lang="ru-RU" altLang="ru-RU"/>
              <a:t>13.05.20</a:t>
            </a:r>
          </a:p>
        </p:txBody>
      </p:sp>
      <p:sp>
        <p:nvSpPr>
          <p:cNvPr id="4" name="Номер слайда 3"/>
          <p:cNvSpPr>
            <a:spLocks noGrp="1"/>
          </p:cNvSpPr>
          <p:nvPr>
            <p:ph type="sldNum" idx="11"/>
          </p:nvPr>
        </p:nvSpPr>
        <p:spPr/>
        <p:txBody>
          <a:bodyPr/>
          <a:lstStyle>
            <a:lvl1pPr>
              <a:defRPr/>
            </a:lvl1pPr>
          </a:lstStyle>
          <a:p>
            <a:fld id="{05CCBB76-0667-4EB6-B4D8-7AF44981BBD3}" type="slidenum">
              <a:rPr lang="ru-RU" altLang="ru-RU"/>
              <a:pPr/>
              <a:t>‹#›</a:t>
            </a:fld>
            <a:endParaRPr lang="ru-RU" altLang="ru-RU"/>
          </a:p>
        </p:txBody>
      </p:sp>
    </p:spTree>
    <p:extLst>
      <p:ext uri="{BB962C8B-B14F-4D97-AF65-F5344CB8AC3E}">
        <p14:creationId xmlns:p14="http://schemas.microsoft.com/office/powerpoint/2010/main" val="27421061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idx="10"/>
          </p:nvPr>
        </p:nvSpPr>
        <p:spPr/>
        <p:txBody>
          <a:bodyPr/>
          <a:lstStyle>
            <a:lvl1pPr>
              <a:defRPr/>
            </a:lvl1pPr>
          </a:lstStyle>
          <a:p>
            <a:r>
              <a:rPr lang="ru-RU" altLang="ru-RU"/>
              <a:t>13.05.20</a:t>
            </a:r>
          </a:p>
        </p:txBody>
      </p:sp>
      <p:sp>
        <p:nvSpPr>
          <p:cNvPr id="3" name="Номер слайда 2"/>
          <p:cNvSpPr>
            <a:spLocks noGrp="1"/>
          </p:cNvSpPr>
          <p:nvPr>
            <p:ph type="sldNum" idx="11"/>
          </p:nvPr>
        </p:nvSpPr>
        <p:spPr/>
        <p:txBody>
          <a:bodyPr/>
          <a:lstStyle>
            <a:lvl1pPr>
              <a:defRPr/>
            </a:lvl1pPr>
          </a:lstStyle>
          <a:p>
            <a:fld id="{D9143312-0CF2-4B8E-B6AC-FB79D4578330}" type="slidenum">
              <a:rPr lang="ru-RU" altLang="ru-RU"/>
              <a:pPr/>
              <a:t>‹#›</a:t>
            </a:fld>
            <a:endParaRPr lang="ru-RU" altLang="ru-RU"/>
          </a:p>
        </p:txBody>
      </p:sp>
    </p:spTree>
    <p:extLst>
      <p:ext uri="{BB962C8B-B14F-4D97-AF65-F5344CB8AC3E}">
        <p14:creationId xmlns:p14="http://schemas.microsoft.com/office/powerpoint/2010/main" val="7625790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idx="10"/>
          </p:nvPr>
        </p:nvSpPr>
        <p:spPr/>
        <p:txBody>
          <a:bodyPr/>
          <a:lstStyle>
            <a:lvl1pPr>
              <a:defRPr/>
            </a:lvl1pPr>
          </a:lstStyle>
          <a:p>
            <a:r>
              <a:rPr lang="ru-RU" altLang="ru-RU"/>
              <a:t>13.05.20</a:t>
            </a:r>
          </a:p>
        </p:txBody>
      </p:sp>
      <p:sp>
        <p:nvSpPr>
          <p:cNvPr id="6" name="Номер слайда 5"/>
          <p:cNvSpPr>
            <a:spLocks noGrp="1"/>
          </p:cNvSpPr>
          <p:nvPr>
            <p:ph type="sldNum" idx="11"/>
          </p:nvPr>
        </p:nvSpPr>
        <p:spPr/>
        <p:txBody>
          <a:bodyPr/>
          <a:lstStyle>
            <a:lvl1pPr>
              <a:defRPr/>
            </a:lvl1pPr>
          </a:lstStyle>
          <a:p>
            <a:fld id="{C71EEFE1-3645-4625-AB44-48292BC0725C}" type="slidenum">
              <a:rPr lang="ru-RU" altLang="ru-RU"/>
              <a:pPr/>
              <a:t>‹#›</a:t>
            </a:fld>
            <a:endParaRPr lang="ru-RU" altLang="ru-RU"/>
          </a:p>
        </p:txBody>
      </p:sp>
    </p:spTree>
    <p:extLst>
      <p:ext uri="{BB962C8B-B14F-4D97-AF65-F5344CB8AC3E}">
        <p14:creationId xmlns:p14="http://schemas.microsoft.com/office/powerpoint/2010/main" val="364412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F050DD3A-0FC5-408A-B2C5-5C1D28EF846E}" type="slidenum">
              <a:rPr lang="ru-RU" altLang="ru-RU"/>
              <a:pPr/>
              <a:t>‹#›</a:t>
            </a:fld>
            <a:endParaRPr lang="ru-RU" altLang="ru-RU"/>
          </a:p>
        </p:txBody>
      </p:sp>
    </p:spTree>
    <p:extLst>
      <p:ext uri="{BB962C8B-B14F-4D97-AF65-F5344CB8AC3E}">
        <p14:creationId xmlns:p14="http://schemas.microsoft.com/office/powerpoint/2010/main" val="10652698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idx="10"/>
          </p:nvPr>
        </p:nvSpPr>
        <p:spPr/>
        <p:txBody>
          <a:bodyPr/>
          <a:lstStyle>
            <a:lvl1pPr>
              <a:defRPr/>
            </a:lvl1pPr>
          </a:lstStyle>
          <a:p>
            <a:r>
              <a:rPr lang="ru-RU" altLang="ru-RU"/>
              <a:t>13.05.20</a:t>
            </a:r>
          </a:p>
        </p:txBody>
      </p:sp>
      <p:sp>
        <p:nvSpPr>
          <p:cNvPr id="6" name="Номер слайда 5"/>
          <p:cNvSpPr>
            <a:spLocks noGrp="1"/>
          </p:cNvSpPr>
          <p:nvPr>
            <p:ph type="sldNum" idx="11"/>
          </p:nvPr>
        </p:nvSpPr>
        <p:spPr/>
        <p:txBody>
          <a:bodyPr/>
          <a:lstStyle>
            <a:lvl1pPr>
              <a:defRPr/>
            </a:lvl1pPr>
          </a:lstStyle>
          <a:p>
            <a:fld id="{6DAB9966-01BC-4E51-BF3C-0EF6D768CB16}" type="slidenum">
              <a:rPr lang="ru-RU" altLang="ru-RU"/>
              <a:pPr/>
              <a:t>‹#›</a:t>
            </a:fld>
            <a:endParaRPr lang="ru-RU" altLang="ru-RU"/>
          </a:p>
        </p:txBody>
      </p:sp>
    </p:spTree>
    <p:extLst>
      <p:ext uri="{BB962C8B-B14F-4D97-AF65-F5344CB8AC3E}">
        <p14:creationId xmlns:p14="http://schemas.microsoft.com/office/powerpoint/2010/main" val="10669330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158E67D7-9BC0-42DC-A074-18551EA3AA74}" type="slidenum">
              <a:rPr lang="ru-RU" altLang="ru-RU"/>
              <a:pPr/>
              <a:t>‹#›</a:t>
            </a:fld>
            <a:endParaRPr lang="ru-RU" altLang="ru-RU"/>
          </a:p>
        </p:txBody>
      </p:sp>
    </p:spTree>
    <p:extLst>
      <p:ext uri="{BB962C8B-B14F-4D97-AF65-F5344CB8AC3E}">
        <p14:creationId xmlns:p14="http://schemas.microsoft.com/office/powerpoint/2010/main" val="30992277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18313" y="457200"/>
            <a:ext cx="2170112" cy="56197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04800" y="457200"/>
            <a:ext cx="6361113" cy="56197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CA954039-B7C1-456B-B666-CFE94CCDE14F}" type="slidenum">
              <a:rPr lang="ru-RU" altLang="ru-RU"/>
              <a:pPr/>
              <a:t>‹#›</a:t>
            </a:fld>
            <a:endParaRPr lang="ru-RU" altLang="ru-RU"/>
          </a:p>
        </p:txBody>
      </p:sp>
    </p:spTree>
    <p:extLst>
      <p:ext uri="{BB962C8B-B14F-4D97-AF65-F5344CB8AC3E}">
        <p14:creationId xmlns:p14="http://schemas.microsoft.com/office/powerpoint/2010/main" val="28352703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FA5E62F7-BD8A-42BA-AF86-266E252A16F8}" type="slidenum">
              <a:rPr lang="ru-RU" altLang="ru-RU"/>
              <a:pPr/>
              <a:t>‹#›</a:t>
            </a:fld>
            <a:endParaRPr lang="ru-RU" altLang="ru-RU"/>
          </a:p>
        </p:txBody>
      </p:sp>
    </p:spTree>
    <p:extLst>
      <p:ext uri="{BB962C8B-B14F-4D97-AF65-F5344CB8AC3E}">
        <p14:creationId xmlns:p14="http://schemas.microsoft.com/office/powerpoint/2010/main" val="7937395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4B81A707-73A8-4678-8B2B-0CC3D91FC863}" type="slidenum">
              <a:rPr lang="ru-RU" altLang="ru-RU"/>
              <a:pPr/>
              <a:t>‹#›</a:t>
            </a:fld>
            <a:endParaRPr lang="ru-RU" altLang="ru-RU"/>
          </a:p>
        </p:txBody>
      </p:sp>
    </p:spTree>
    <p:extLst>
      <p:ext uri="{BB962C8B-B14F-4D97-AF65-F5344CB8AC3E}">
        <p14:creationId xmlns:p14="http://schemas.microsoft.com/office/powerpoint/2010/main" val="16124795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FD756148-8F66-48F7-AE18-B3331AFE0127}" type="slidenum">
              <a:rPr lang="ru-RU" altLang="ru-RU"/>
              <a:pPr/>
              <a:t>‹#›</a:t>
            </a:fld>
            <a:endParaRPr lang="ru-RU" altLang="ru-RU"/>
          </a:p>
        </p:txBody>
      </p:sp>
    </p:spTree>
    <p:extLst>
      <p:ext uri="{BB962C8B-B14F-4D97-AF65-F5344CB8AC3E}">
        <p14:creationId xmlns:p14="http://schemas.microsoft.com/office/powerpoint/2010/main" val="3720291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04800" y="1554163"/>
            <a:ext cx="4265613" cy="45227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722813" y="1554163"/>
            <a:ext cx="4265612" cy="45227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idx="10"/>
          </p:nvPr>
        </p:nvSpPr>
        <p:spPr/>
        <p:txBody>
          <a:bodyPr/>
          <a:lstStyle>
            <a:lvl1pPr>
              <a:defRPr/>
            </a:lvl1pPr>
          </a:lstStyle>
          <a:p>
            <a:r>
              <a:rPr lang="ru-RU" altLang="ru-RU"/>
              <a:t>13.05.20</a:t>
            </a:r>
          </a:p>
        </p:txBody>
      </p:sp>
      <p:sp>
        <p:nvSpPr>
          <p:cNvPr id="6" name="Номер слайда 5"/>
          <p:cNvSpPr>
            <a:spLocks noGrp="1"/>
          </p:cNvSpPr>
          <p:nvPr>
            <p:ph type="sldNum" idx="11"/>
          </p:nvPr>
        </p:nvSpPr>
        <p:spPr/>
        <p:txBody>
          <a:bodyPr/>
          <a:lstStyle>
            <a:lvl1pPr>
              <a:defRPr/>
            </a:lvl1pPr>
          </a:lstStyle>
          <a:p>
            <a:fld id="{0F69C627-7318-4EC7-84D7-83AD5AAE5716}" type="slidenum">
              <a:rPr lang="ru-RU" altLang="ru-RU"/>
              <a:pPr/>
              <a:t>‹#›</a:t>
            </a:fld>
            <a:endParaRPr lang="ru-RU" altLang="ru-RU"/>
          </a:p>
        </p:txBody>
      </p:sp>
    </p:spTree>
    <p:extLst>
      <p:ext uri="{BB962C8B-B14F-4D97-AF65-F5344CB8AC3E}">
        <p14:creationId xmlns:p14="http://schemas.microsoft.com/office/powerpoint/2010/main" val="38623313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idx="10"/>
          </p:nvPr>
        </p:nvSpPr>
        <p:spPr/>
        <p:txBody>
          <a:bodyPr/>
          <a:lstStyle>
            <a:lvl1pPr>
              <a:defRPr/>
            </a:lvl1pPr>
          </a:lstStyle>
          <a:p>
            <a:r>
              <a:rPr lang="ru-RU" altLang="ru-RU"/>
              <a:t>13.05.20</a:t>
            </a:r>
          </a:p>
        </p:txBody>
      </p:sp>
      <p:sp>
        <p:nvSpPr>
          <p:cNvPr id="8" name="Номер слайда 7"/>
          <p:cNvSpPr>
            <a:spLocks noGrp="1"/>
          </p:cNvSpPr>
          <p:nvPr>
            <p:ph type="sldNum" idx="11"/>
          </p:nvPr>
        </p:nvSpPr>
        <p:spPr/>
        <p:txBody>
          <a:bodyPr/>
          <a:lstStyle>
            <a:lvl1pPr>
              <a:defRPr/>
            </a:lvl1pPr>
          </a:lstStyle>
          <a:p>
            <a:fld id="{0CE270A9-5B84-4EF6-BE1A-8C75D54925AA}" type="slidenum">
              <a:rPr lang="ru-RU" altLang="ru-RU"/>
              <a:pPr/>
              <a:t>‹#›</a:t>
            </a:fld>
            <a:endParaRPr lang="ru-RU" altLang="ru-RU"/>
          </a:p>
        </p:txBody>
      </p:sp>
    </p:spTree>
    <p:extLst>
      <p:ext uri="{BB962C8B-B14F-4D97-AF65-F5344CB8AC3E}">
        <p14:creationId xmlns:p14="http://schemas.microsoft.com/office/powerpoint/2010/main" val="25915877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idx="10"/>
          </p:nvPr>
        </p:nvSpPr>
        <p:spPr/>
        <p:txBody>
          <a:bodyPr/>
          <a:lstStyle>
            <a:lvl1pPr>
              <a:defRPr/>
            </a:lvl1pPr>
          </a:lstStyle>
          <a:p>
            <a:r>
              <a:rPr lang="ru-RU" altLang="ru-RU"/>
              <a:t>13.05.20</a:t>
            </a:r>
          </a:p>
        </p:txBody>
      </p:sp>
      <p:sp>
        <p:nvSpPr>
          <p:cNvPr id="4" name="Номер слайда 3"/>
          <p:cNvSpPr>
            <a:spLocks noGrp="1"/>
          </p:cNvSpPr>
          <p:nvPr>
            <p:ph type="sldNum" idx="11"/>
          </p:nvPr>
        </p:nvSpPr>
        <p:spPr/>
        <p:txBody>
          <a:bodyPr/>
          <a:lstStyle>
            <a:lvl1pPr>
              <a:defRPr/>
            </a:lvl1pPr>
          </a:lstStyle>
          <a:p>
            <a:fld id="{D50458CA-A2D9-4D9D-A5AC-025D4040CA3F}" type="slidenum">
              <a:rPr lang="ru-RU" altLang="ru-RU"/>
              <a:pPr/>
              <a:t>‹#›</a:t>
            </a:fld>
            <a:endParaRPr lang="ru-RU" altLang="ru-RU"/>
          </a:p>
        </p:txBody>
      </p:sp>
    </p:spTree>
    <p:extLst>
      <p:ext uri="{BB962C8B-B14F-4D97-AF65-F5344CB8AC3E}">
        <p14:creationId xmlns:p14="http://schemas.microsoft.com/office/powerpoint/2010/main" val="10896105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idx="10"/>
          </p:nvPr>
        </p:nvSpPr>
        <p:spPr/>
        <p:txBody>
          <a:bodyPr/>
          <a:lstStyle>
            <a:lvl1pPr>
              <a:defRPr/>
            </a:lvl1pPr>
          </a:lstStyle>
          <a:p>
            <a:r>
              <a:rPr lang="ru-RU" altLang="ru-RU"/>
              <a:t>13.05.20</a:t>
            </a:r>
          </a:p>
        </p:txBody>
      </p:sp>
      <p:sp>
        <p:nvSpPr>
          <p:cNvPr id="3" name="Номер слайда 2"/>
          <p:cNvSpPr>
            <a:spLocks noGrp="1"/>
          </p:cNvSpPr>
          <p:nvPr>
            <p:ph type="sldNum" idx="11"/>
          </p:nvPr>
        </p:nvSpPr>
        <p:spPr/>
        <p:txBody>
          <a:bodyPr/>
          <a:lstStyle>
            <a:lvl1pPr>
              <a:defRPr/>
            </a:lvl1pPr>
          </a:lstStyle>
          <a:p>
            <a:fld id="{BD90040C-0F60-4FB6-A8A8-DB9665206C74}" type="slidenum">
              <a:rPr lang="ru-RU" altLang="ru-RU"/>
              <a:pPr/>
              <a:t>‹#›</a:t>
            </a:fld>
            <a:endParaRPr lang="ru-RU" altLang="ru-RU"/>
          </a:p>
        </p:txBody>
      </p:sp>
    </p:spTree>
    <p:extLst>
      <p:ext uri="{BB962C8B-B14F-4D97-AF65-F5344CB8AC3E}">
        <p14:creationId xmlns:p14="http://schemas.microsoft.com/office/powerpoint/2010/main" val="3045698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8AB0A795-9AC8-46F1-9E6E-4F483D387F2B}" type="slidenum">
              <a:rPr lang="ru-RU" altLang="ru-RU"/>
              <a:pPr/>
              <a:t>‹#›</a:t>
            </a:fld>
            <a:endParaRPr lang="ru-RU" altLang="ru-RU"/>
          </a:p>
        </p:txBody>
      </p:sp>
    </p:spTree>
    <p:extLst>
      <p:ext uri="{BB962C8B-B14F-4D97-AF65-F5344CB8AC3E}">
        <p14:creationId xmlns:p14="http://schemas.microsoft.com/office/powerpoint/2010/main" val="26108611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idx="10"/>
          </p:nvPr>
        </p:nvSpPr>
        <p:spPr/>
        <p:txBody>
          <a:bodyPr/>
          <a:lstStyle>
            <a:lvl1pPr>
              <a:defRPr/>
            </a:lvl1pPr>
          </a:lstStyle>
          <a:p>
            <a:r>
              <a:rPr lang="ru-RU" altLang="ru-RU"/>
              <a:t>13.05.20</a:t>
            </a:r>
          </a:p>
        </p:txBody>
      </p:sp>
      <p:sp>
        <p:nvSpPr>
          <p:cNvPr id="6" name="Номер слайда 5"/>
          <p:cNvSpPr>
            <a:spLocks noGrp="1"/>
          </p:cNvSpPr>
          <p:nvPr>
            <p:ph type="sldNum" idx="11"/>
          </p:nvPr>
        </p:nvSpPr>
        <p:spPr/>
        <p:txBody>
          <a:bodyPr/>
          <a:lstStyle>
            <a:lvl1pPr>
              <a:defRPr/>
            </a:lvl1pPr>
          </a:lstStyle>
          <a:p>
            <a:fld id="{B276BED9-A342-4AEF-BEA5-2A2659E4B5FB}" type="slidenum">
              <a:rPr lang="ru-RU" altLang="ru-RU"/>
              <a:pPr/>
              <a:t>‹#›</a:t>
            </a:fld>
            <a:endParaRPr lang="ru-RU" altLang="ru-RU"/>
          </a:p>
        </p:txBody>
      </p:sp>
    </p:spTree>
    <p:extLst>
      <p:ext uri="{BB962C8B-B14F-4D97-AF65-F5344CB8AC3E}">
        <p14:creationId xmlns:p14="http://schemas.microsoft.com/office/powerpoint/2010/main" val="4690865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idx="10"/>
          </p:nvPr>
        </p:nvSpPr>
        <p:spPr/>
        <p:txBody>
          <a:bodyPr/>
          <a:lstStyle>
            <a:lvl1pPr>
              <a:defRPr/>
            </a:lvl1pPr>
          </a:lstStyle>
          <a:p>
            <a:r>
              <a:rPr lang="ru-RU" altLang="ru-RU"/>
              <a:t>13.05.20</a:t>
            </a:r>
          </a:p>
        </p:txBody>
      </p:sp>
      <p:sp>
        <p:nvSpPr>
          <p:cNvPr id="6" name="Номер слайда 5"/>
          <p:cNvSpPr>
            <a:spLocks noGrp="1"/>
          </p:cNvSpPr>
          <p:nvPr>
            <p:ph type="sldNum" idx="11"/>
          </p:nvPr>
        </p:nvSpPr>
        <p:spPr/>
        <p:txBody>
          <a:bodyPr/>
          <a:lstStyle>
            <a:lvl1pPr>
              <a:defRPr/>
            </a:lvl1pPr>
          </a:lstStyle>
          <a:p>
            <a:fld id="{FAE3D11A-0F50-4B7A-8308-7805A6BD5DA6}" type="slidenum">
              <a:rPr lang="ru-RU" altLang="ru-RU"/>
              <a:pPr/>
              <a:t>‹#›</a:t>
            </a:fld>
            <a:endParaRPr lang="ru-RU" altLang="ru-RU"/>
          </a:p>
        </p:txBody>
      </p:sp>
    </p:spTree>
    <p:extLst>
      <p:ext uri="{BB962C8B-B14F-4D97-AF65-F5344CB8AC3E}">
        <p14:creationId xmlns:p14="http://schemas.microsoft.com/office/powerpoint/2010/main" val="38916388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B79ACCE3-DA9E-4140-93B6-51E5E512AA7F}" type="slidenum">
              <a:rPr lang="ru-RU" altLang="ru-RU"/>
              <a:pPr/>
              <a:t>‹#›</a:t>
            </a:fld>
            <a:endParaRPr lang="ru-RU" altLang="ru-RU"/>
          </a:p>
        </p:txBody>
      </p:sp>
    </p:spTree>
    <p:extLst>
      <p:ext uri="{BB962C8B-B14F-4D97-AF65-F5344CB8AC3E}">
        <p14:creationId xmlns:p14="http://schemas.microsoft.com/office/powerpoint/2010/main" val="34833253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18313" y="457200"/>
            <a:ext cx="2170112" cy="56197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04800" y="457200"/>
            <a:ext cx="6361113" cy="56197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695EB1C1-FA60-465F-B45C-46803B9E7F54}" type="slidenum">
              <a:rPr lang="ru-RU" altLang="ru-RU"/>
              <a:pPr/>
              <a:t>‹#›</a:t>
            </a:fld>
            <a:endParaRPr lang="ru-RU" altLang="ru-RU"/>
          </a:p>
        </p:txBody>
      </p:sp>
    </p:spTree>
    <p:extLst>
      <p:ext uri="{BB962C8B-B14F-4D97-AF65-F5344CB8AC3E}">
        <p14:creationId xmlns:p14="http://schemas.microsoft.com/office/powerpoint/2010/main" val="288288811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0BB93E7C-BCE4-41CB-871D-167D62F83FA9}" type="slidenum">
              <a:rPr lang="ru-RU" altLang="ru-RU"/>
              <a:pPr/>
              <a:t>‹#›</a:t>
            </a:fld>
            <a:endParaRPr lang="ru-RU" altLang="ru-RU"/>
          </a:p>
        </p:txBody>
      </p:sp>
    </p:spTree>
    <p:extLst>
      <p:ext uri="{BB962C8B-B14F-4D97-AF65-F5344CB8AC3E}">
        <p14:creationId xmlns:p14="http://schemas.microsoft.com/office/powerpoint/2010/main" val="4307527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9B3FC039-7170-4F73-80E2-7F33B939AAB0}" type="slidenum">
              <a:rPr lang="ru-RU" altLang="ru-RU"/>
              <a:pPr/>
              <a:t>‹#›</a:t>
            </a:fld>
            <a:endParaRPr lang="ru-RU" altLang="ru-RU"/>
          </a:p>
        </p:txBody>
      </p:sp>
    </p:spTree>
    <p:extLst>
      <p:ext uri="{BB962C8B-B14F-4D97-AF65-F5344CB8AC3E}">
        <p14:creationId xmlns:p14="http://schemas.microsoft.com/office/powerpoint/2010/main" val="7515757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FB7ABA55-676C-4319-85E3-F7EDB6A5B8B1}" type="slidenum">
              <a:rPr lang="ru-RU" altLang="ru-RU"/>
              <a:pPr/>
              <a:t>‹#›</a:t>
            </a:fld>
            <a:endParaRPr lang="ru-RU" altLang="ru-RU"/>
          </a:p>
        </p:txBody>
      </p:sp>
    </p:spTree>
    <p:extLst>
      <p:ext uri="{BB962C8B-B14F-4D97-AF65-F5344CB8AC3E}">
        <p14:creationId xmlns:p14="http://schemas.microsoft.com/office/powerpoint/2010/main" val="293170273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04800" y="1554163"/>
            <a:ext cx="4265613" cy="45227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722813" y="1554163"/>
            <a:ext cx="4265612" cy="45227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idx="10"/>
          </p:nvPr>
        </p:nvSpPr>
        <p:spPr/>
        <p:txBody>
          <a:bodyPr/>
          <a:lstStyle>
            <a:lvl1pPr>
              <a:defRPr/>
            </a:lvl1pPr>
          </a:lstStyle>
          <a:p>
            <a:r>
              <a:rPr lang="ru-RU" altLang="ru-RU"/>
              <a:t>13.05.20</a:t>
            </a:r>
          </a:p>
        </p:txBody>
      </p:sp>
      <p:sp>
        <p:nvSpPr>
          <p:cNvPr id="6" name="Номер слайда 5"/>
          <p:cNvSpPr>
            <a:spLocks noGrp="1"/>
          </p:cNvSpPr>
          <p:nvPr>
            <p:ph type="sldNum" idx="11"/>
          </p:nvPr>
        </p:nvSpPr>
        <p:spPr/>
        <p:txBody>
          <a:bodyPr/>
          <a:lstStyle>
            <a:lvl1pPr>
              <a:defRPr/>
            </a:lvl1pPr>
          </a:lstStyle>
          <a:p>
            <a:fld id="{D84924FD-6BAE-40B4-BEA3-D8D741AEC80A}" type="slidenum">
              <a:rPr lang="ru-RU" altLang="ru-RU"/>
              <a:pPr/>
              <a:t>‹#›</a:t>
            </a:fld>
            <a:endParaRPr lang="ru-RU" altLang="ru-RU"/>
          </a:p>
        </p:txBody>
      </p:sp>
    </p:spTree>
    <p:extLst>
      <p:ext uri="{BB962C8B-B14F-4D97-AF65-F5344CB8AC3E}">
        <p14:creationId xmlns:p14="http://schemas.microsoft.com/office/powerpoint/2010/main" val="26719265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idx="10"/>
          </p:nvPr>
        </p:nvSpPr>
        <p:spPr/>
        <p:txBody>
          <a:bodyPr/>
          <a:lstStyle>
            <a:lvl1pPr>
              <a:defRPr/>
            </a:lvl1pPr>
          </a:lstStyle>
          <a:p>
            <a:r>
              <a:rPr lang="ru-RU" altLang="ru-RU"/>
              <a:t>13.05.20</a:t>
            </a:r>
          </a:p>
        </p:txBody>
      </p:sp>
      <p:sp>
        <p:nvSpPr>
          <p:cNvPr id="8" name="Номер слайда 7"/>
          <p:cNvSpPr>
            <a:spLocks noGrp="1"/>
          </p:cNvSpPr>
          <p:nvPr>
            <p:ph type="sldNum" idx="11"/>
          </p:nvPr>
        </p:nvSpPr>
        <p:spPr/>
        <p:txBody>
          <a:bodyPr/>
          <a:lstStyle>
            <a:lvl1pPr>
              <a:defRPr/>
            </a:lvl1pPr>
          </a:lstStyle>
          <a:p>
            <a:fld id="{17D8252B-756C-4029-A9A7-7B752800A3D4}" type="slidenum">
              <a:rPr lang="ru-RU" altLang="ru-RU"/>
              <a:pPr/>
              <a:t>‹#›</a:t>
            </a:fld>
            <a:endParaRPr lang="ru-RU" altLang="ru-RU"/>
          </a:p>
        </p:txBody>
      </p:sp>
    </p:spTree>
    <p:extLst>
      <p:ext uri="{BB962C8B-B14F-4D97-AF65-F5344CB8AC3E}">
        <p14:creationId xmlns:p14="http://schemas.microsoft.com/office/powerpoint/2010/main" val="253858838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idx="10"/>
          </p:nvPr>
        </p:nvSpPr>
        <p:spPr/>
        <p:txBody>
          <a:bodyPr/>
          <a:lstStyle>
            <a:lvl1pPr>
              <a:defRPr/>
            </a:lvl1pPr>
          </a:lstStyle>
          <a:p>
            <a:r>
              <a:rPr lang="ru-RU" altLang="ru-RU"/>
              <a:t>13.05.20</a:t>
            </a:r>
          </a:p>
        </p:txBody>
      </p:sp>
      <p:sp>
        <p:nvSpPr>
          <p:cNvPr id="4" name="Номер слайда 3"/>
          <p:cNvSpPr>
            <a:spLocks noGrp="1"/>
          </p:cNvSpPr>
          <p:nvPr>
            <p:ph type="sldNum" idx="11"/>
          </p:nvPr>
        </p:nvSpPr>
        <p:spPr/>
        <p:txBody>
          <a:bodyPr/>
          <a:lstStyle>
            <a:lvl1pPr>
              <a:defRPr/>
            </a:lvl1pPr>
          </a:lstStyle>
          <a:p>
            <a:fld id="{34197619-41E8-48E7-91EE-10C8EF68CD79}" type="slidenum">
              <a:rPr lang="ru-RU" altLang="ru-RU"/>
              <a:pPr/>
              <a:t>‹#›</a:t>
            </a:fld>
            <a:endParaRPr lang="ru-RU" altLang="ru-RU"/>
          </a:p>
        </p:txBody>
      </p:sp>
    </p:spTree>
    <p:extLst>
      <p:ext uri="{BB962C8B-B14F-4D97-AF65-F5344CB8AC3E}">
        <p14:creationId xmlns:p14="http://schemas.microsoft.com/office/powerpoint/2010/main" val="1103731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04800" y="1554163"/>
            <a:ext cx="4265613" cy="45227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722813" y="1554163"/>
            <a:ext cx="4265612" cy="45227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idx="10"/>
          </p:nvPr>
        </p:nvSpPr>
        <p:spPr/>
        <p:txBody>
          <a:bodyPr/>
          <a:lstStyle>
            <a:lvl1pPr>
              <a:defRPr/>
            </a:lvl1pPr>
          </a:lstStyle>
          <a:p>
            <a:r>
              <a:rPr lang="ru-RU" altLang="ru-RU"/>
              <a:t>13.05.20</a:t>
            </a:r>
          </a:p>
        </p:txBody>
      </p:sp>
      <p:sp>
        <p:nvSpPr>
          <p:cNvPr id="6" name="Номер слайда 5"/>
          <p:cNvSpPr>
            <a:spLocks noGrp="1"/>
          </p:cNvSpPr>
          <p:nvPr>
            <p:ph type="sldNum" idx="11"/>
          </p:nvPr>
        </p:nvSpPr>
        <p:spPr/>
        <p:txBody>
          <a:bodyPr/>
          <a:lstStyle>
            <a:lvl1pPr>
              <a:defRPr/>
            </a:lvl1pPr>
          </a:lstStyle>
          <a:p>
            <a:fld id="{929A70B2-9A4B-4F91-8A97-9EF1E25C8376}" type="slidenum">
              <a:rPr lang="ru-RU" altLang="ru-RU"/>
              <a:pPr/>
              <a:t>‹#›</a:t>
            </a:fld>
            <a:endParaRPr lang="ru-RU" altLang="ru-RU"/>
          </a:p>
        </p:txBody>
      </p:sp>
    </p:spTree>
    <p:extLst>
      <p:ext uri="{BB962C8B-B14F-4D97-AF65-F5344CB8AC3E}">
        <p14:creationId xmlns:p14="http://schemas.microsoft.com/office/powerpoint/2010/main" val="139803776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idx="10"/>
          </p:nvPr>
        </p:nvSpPr>
        <p:spPr/>
        <p:txBody>
          <a:bodyPr/>
          <a:lstStyle>
            <a:lvl1pPr>
              <a:defRPr/>
            </a:lvl1pPr>
          </a:lstStyle>
          <a:p>
            <a:r>
              <a:rPr lang="ru-RU" altLang="ru-RU"/>
              <a:t>13.05.20</a:t>
            </a:r>
          </a:p>
        </p:txBody>
      </p:sp>
      <p:sp>
        <p:nvSpPr>
          <p:cNvPr id="3" name="Номер слайда 2"/>
          <p:cNvSpPr>
            <a:spLocks noGrp="1"/>
          </p:cNvSpPr>
          <p:nvPr>
            <p:ph type="sldNum" idx="11"/>
          </p:nvPr>
        </p:nvSpPr>
        <p:spPr/>
        <p:txBody>
          <a:bodyPr/>
          <a:lstStyle>
            <a:lvl1pPr>
              <a:defRPr/>
            </a:lvl1pPr>
          </a:lstStyle>
          <a:p>
            <a:fld id="{4DF4B27E-3C8D-4543-BCD1-827AF8AC7654}" type="slidenum">
              <a:rPr lang="ru-RU" altLang="ru-RU"/>
              <a:pPr/>
              <a:t>‹#›</a:t>
            </a:fld>
            <a:endParaRPr lang="ru-RU" altLang="ru-RU"/>
          </a:p>
        </p:txBody>
      </p:sp>
    </p:spTree>
    <p:extLst>
      <p:ext uri="{BB962C8B-B14F-4D97-AF65-F5344CB8AC3E}">
        <p14:creationId xmlns:p14="http://schemas.microsoft.com/office/powerpoint/2010/main" val="279409023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idx="10"/>
          </p:nvPr>
        </p:nvSpPr>
        <p:spPr/>
        <p:txBody>
          <a:bodyPr/>
          <a:lstStyle>
            <a:lvl1pPr>
              <a:defRPr/>
            </a:lvl1pPr>
          </a:lstStyle>
          <a:p>
            <a:r>
              <a:rPr lang="ru-RU" altLang="ru-RU"/>
              <a:t>13.05.20</a:t>
            </a:r>
          </a:p>
        </p:txBody>
      </p:sp>
      <p:sp>
        <p:nvSpPr>
          <p:cNvPr id="6" name="Номер слайда 5"/>
          <p:cNvSpPr>
            <a:spLocks noGrp="1"/>
          </p:cNvSpPr>
          <p:nvPr>
            <p:ph type="sldNum" idx="11"/>
          </p:nvPr>
        </p:nvSpPr>
        <p:spPr/>
        <p:txBody>
          <a:bodyPr/>
          <a:lstStyle>
            <a:lvl1pPr>
              <a:defRPr/>
            </a:lvl1pPr>
          </a:lstStyle>
          <a:p>
            <a:fld id="{16CCB2D2-16BC-4802-AADE-970AC1C4142A}" type="slidenum">
              <a:rPr lang="ru-RU" altLang="ru-RU"/>
              <a:pPr/>
              <a:t>‹#›</a:t>
            </a:fld>
            <a:endParaRPr lang="ru-RU" altLang="ru-RU"/>
          </a:p>
        </p:txBody>
      </p:sp>
    </p:spTree>
    <p:extLst>
      <p:ext uri="{BB962C8B-B14F-4D97-AF65-F5344CB8AC3E}">
        <p14:creationId xmlns:p14="http://schemas.microsoft.com/office/powerpoint/2010/main" val="136287385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idx="10"/>
          </p:nvPr>
        </p:nvSpPr>
        <p:spPr/>
        <p:txBody>
          <a:bodyPr/>
          <a:lstStyle>
            <a:lvl1pPr>
              <a:defRPr/>
            </a:lvl1pPr>
          </a:lstStyle>
          <a:p>
            <a:r>
              <a:rPr lang="ru-RU" altLang="ru-RU"/>
              <a:t>13.05.20</a:t>
            </a:r>
          </a:p>
        </p:txBody>
      </p:sp>
      <p:sp>
        <p:nvSpPr>
          <p:cNvPr id="6" name="Номер слайда 5"/>
          <p:cNvSpPr>
            <a:spLocks noGrp="1"/>
          </p:cNvSpPr>
          <p:nvPr>
            <p:ph type="sldNum" idx="11"/>
          </p:nvPr>
        </p:nvSpPr>
        <p:spPr/>
        <p:txBody>
          <a:bodyPr/>
          <a:lstStyle>
            <a:lvl1pPr>
              <a:defRPr/>
            </a:lvl1pPr>
          </a:lstStyle>
          <a:p>
            <a:fld id="{B791A81F-A8DE-4F25-AE24-3757F615609C}" type="slidenum">
              <a:rPr lang="ru-RU" altLang="ru-RU"/>
              <a:pPr/>
              <a:t>‹#›</a:t>
            </a:fld>
            <a:endParaRPr lang="ru-RU" altLang="ru-RU"/>
          </a:p>
        </p:txBody>
      </p:sp>
    </p:spTree>
    <p:extLst>
      <p:ext uri="{BB962C8B-B14F-4D97-AF65-F5344CB8AC3E}">
        <p14:creationId xmlns:p14="http://schemas.microsoft.com/office/powerpoint/2010/main" val="71457795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84A81486-D7AB-41C3-88D9-4735DE516B89}" type="slidenum">
              <a:rPr lang="ru-RU" altLang="ru-RU"/>
              <a:pPr/>
              <a:t>‹#›</a:t>
            </a:fld>
            <a:endParaRPr lang="ru-RU" altLang="ru-RU"/>
          </a:p>
        </p:txBody>
      </p:sp>
    </p:spTree>
    <p:extLst>
      <p:ext uri="{BB962C8B-B14F-4D97-AF65-F5344CB8AC3E}">
        <p14:creationId xmlns:p14="http://schemas.microsoft.com/office/powerpoint/2010/main" val="21306041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18313" y="457200"/>
            <a:ext cx="2170112" cy="56197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04800" y="457200"/>
            <a:ext cx="6361113" cy="56197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BE2DF5B8-C2CF-45EE-85B0-1DC1CDBE0E75}" type="slidenum">
              <a:rPr lang="ru-RU" altLang="ru-RU"/>
              <a:pPr/>
              <a:t>‹#›</a:t>
            </a:fld>
            <a:endParaRPr lang="ru-RU" altLang="ru-RU"/>
          </a:p>
        </p:txBody>
      </p:sp>
    </p:spTree>
    <p:extLst>
      <p:ext uri="{BB962C8B-B14F-4D97-AF65-F5344CB8AC3E}">
        <p14:creationId xmlns:p14="http://schemas.microsoft.com/office/powerpoint/2010/main" val="374530062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0908D6A3-D91D-4C81-BE41-37BF970ABF7F}" type="slidenum">
              <a:rPr lang="ru-RU" altLang="ru-RU"/>
              <a:pPr/>
              <a:t>‹#›</a:t>
            </a:fld>
            <a:endParaRPr lang="ru-RU" altLang="ru-RU"/>
          </a:p>
        </p:txBody>
      </p:sp>
    </p:spTree>
    <p:extLst>
      <p:ext uri="{BB962C8B-B14F-4D97-AF65-F5344CB8AC3E}">
        <p14:creationId xmlns:p14="http://schemas.microsoft.com/office/powerpoint/2010/main" val="40757080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7C84FC75-9C61-48C1-90A5-BF098F8B5F14}" type="slidenum">
              <a:rPr lang="ru-RU" altLang="ru-RU"/>
              <a:pPr/>
              <a:t>‹#›</a:t>
            </a:fld>
            <a:endParaRPr lang="ru-RU" altLang="ru-RU"/>
          </a:p>
        </p:txBody>
      </p:sp>
    </p:spTree>
    <p:extLst>
      <p:ext uri="{BB962C8B-B14F-4D97-AF65-F5344CB8AC3E}">
        <p14:creationId xmlns:p14="http://schemas.microsoft.com/office/powerpoint/2010/main" val="63028828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A5CA6A1E-2F8E-4E2B-B2F4-FCE9CF9E5B67}" type="slidenum">
              <a:rPr lang="ru-RU" altLang="ru-RU"/>
              <a:pPr/>
              <a:t>‹#›</a:t>
            </a:fld>
            <a:endParaRPr lang="ru-RU" altLang="ru-RU"/>
          </a:p>
        </p:txBody>
      </p:sp>
    </p:spTree>
    <p:extLst>
      <p:ext uri="{BB962C8B-B14F-4D97-AF65-F5344CB8AC3E}">
        <p14:creationId xmlns:p14="http://schemas.microsoft.com/office/powerpoint/2010/main" val="108607854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04800" y="1554163"/>
            <a:ext cx="4265613" cy="45227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722813" y="1554163"/>
            <a:ext cx="4265612" cy="45227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idx="10"/>
          </p:nvPr>
        </p:nvSpPr>
        <p:spPr/>
        <p:txBody>
          <a:bodyPr/>
          <a:lstStyle>
            <a:lvl1pPr>
              <a:defRPr/>
            </a:lvl1pPr>
          </a:lstStyle>
          <a:p>
            <a:r>
              <a:rPr lang="ru-RU" altLang="ru-RU"/>
              <a:t>13.05.20</a:t>
            </a:r>
          </a:p>
        </p:txBody>
      </p:sp>
      <p:sp>
        <p:nvSpPr>
          <p:cNvPr id="6" name="Номер слайда 5"/>
          <p:cNvSpPr>
            <a:spLocks noGrp="1"/>
          </p:cNvSpPr>
          <p:nvPr>
            <p:ph type="sldNum" idx="11"/>
          </p:nvPr>
        </p:nvSpPr>
        <p:spPr/>
        <p:txBody>
          <a:bodyPr/>
          <a:lstStyle>
            <a:lvl1pPr>
              <a:defRPr/>
            </a:lvl1pPr>
          </a:lstStyle>
          <a:p>
            <a:fld id="{8C954B2A-689B-4648-B7E0-ACBDAC4BD674}" type="slidenum">
              <a:rPr lang="ru-RU" altLang="ru-RU"/>
              <a:pPr/>
              <a:t>‹#›</a:t>
            </a:fld>
            <a:endParaRPr lang="ru-RU" altLang="ru-RU"/>
          </a:p>
        </p:txBody>
      </p:sp>
    </p:spTree>
    <p:extLst>
      <p:ext uri="{BB962C8B-B14F-4D97-AF65-F5344CB8AC3E}">
        <p14:creationId xmlns:p14="http://schemas.microsoft.com/office/powerpoint/2010/main" val="399818842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idx="10"/>
          </p:nvPr>
        </p:nvSpPr>
        <p:spPr/>
        <p:txBody>
          <a:bodyPr/>
          <a:lstStyle>
            <a:lvl1pPr>
              <a:defRPr/>
            </a:lvl1pPr>
          </a:lstStyle>
          <a:p>
            <a:r>
              <a:rPr lang="ru-RU" altLang="ru-RU"/>
              <a:t>13.05.20</a:t>
            </a:r>
          </a:p>
        </p:txBody>
      </p:sp>
      <p:sp>
        <p:nvSpPr>
          <p:cNvPr id="8" name="Номер слайда 7"/>
          <p:cNvSpPr>
            <a:spLocks noGrp="1"/>
          </p:cNvSpPr>
          <p:nvPr>
            <p:ph type="sldNum" idx="11"/>
          </p:nvPr>
        </p:nvSpPr>
        <p:spPr/>
        <p:txBody>
          <a:bodyPr/>
          <a:lstStyle>
            <a:lvl1pPr>
              <a:defRPr/>
            </a:lvl1pPr>
          </a:lstStyle>
          <a:p>
            <a:fld id="{BDDC79BF-EA7F-4BAB-86E0-7B3B8FA89BB7}" type="slidenum">
              <a:rPr lang="ru-RU" altLang="ru-RU"/>
              <a:pPr/>
              <a:t>‹#›</a:t>
            </a:fld>
            <a:endParaRPr lang="ru-RU" altLang="ru-RU"/>
          </a:p>
        </p:txBody>
      </p:sp>
    </p:spTree>
    <p:extLst>
      <p:ext uri="{BB962C8B-B14F-4D97-AF65-F5344CB8AC3E}">
        <p14:creationId xmlns:p14="http://schemas.microsoft.com/office/powerpoint/2010/main" val="3651300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idx="10"/>
          </p:nvPr>
        </p:nvSpPr>
        <p:spPr/>
        <p:txBody>
          <a:bodyPr/>
          <a:lstStyle>
            <a:lvl1pPr>
              <a:defRPr/>
            </a:lvl1pPr>
          </a:lstStyle>
          <a:p>
            <a:r>
              <a:rPr lang="ru-RU" altLang="ru-RU"/>
              <a:t>13.05.20</a:t>
            </a:r>
          </a:p>
        </p:txBody>
      </p:sp>
      <p:sp>
        <p:nvSpPr>
          <p:cNvPr id="8" name="Номер слайда 7"/>
          <p:cNvSpPr>
            <a:spLocks noGrp="1"/>
          </p:cNvSpPr>
          <p:nvPr>
            <p:ph type="sldNum" idx="11"/>
          </p:nvPr>
        </p:nvSpPr>
        <p:spPr/>
        <p:txBody>
          <a:bodyPr/>
          <a:lstStyle>
            <a:lvl1pPr>
              <a:defRPr/>
            </a:lvl1pPr>
          </a:lstStyle>
          <a:p>
            <a:fld id="{38E43C21-820A-4993-ACA7-7D23272E2A86}" type="slidenum">
              <a:rPr lang="ru-RU" altLang="ru-RU"/>
              <a:pPr/>
              <a:t>‹#›</a:t>
            </a:fld>
            <a:endParaRPr lang="ru-RU" altLang="ru-RU"/>
          </a:p>
        </p:txBody>
      </p:sp>
    </p:spTree>
    <p:extLst>
      <p:ext uri="{BB962C8B-B14F-4D97-AF65-F5344CB8AC3E}">
        <p14:creationId xmlns:p14="http://schemas.microsoft.com/office/powerpoint/2010/main" val="291413588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idx="10"/>
          </p:nvPr>
        </p:nvSpPr>
        <p:spPr/>
        <p:txBody>
          <a:bodyPr/>
          <a:lstStyle>
            <a:lvl1pPr>
              <a:defRPr/>
            </a:lvl1pPr>
          </a:lstStyle>
          <a:p>
            <a:r>
              <a:rPr lang="ru-RU" altLang="ru-RU"/>
              <a:t>13.05.20</a:t>
            </a:r>
          </a:p>
        </p:txBody>
      </p:sp>
      <p:sp>
        <p:nvSpPr>
          <p:cNvPr id="4" name="Номер слайда 3"/>
          <p:cNvSpPr>
            <a:spLocks noGrp="1"/>
          </p:cNvSpPr>
          <p:nvPr>
            <p:ph type="sldNum" idx="11"/>
          </p:nvPr>
        </p:nvSpPr>
        <p:spPr/>
        <p:txBody>
          <a:bodyPr/>
          <a:lstStyle>
            <a:lvl1pPr>
              <a:defRPr/>
            </a:lvl1pPr>
          </a:lstStyle>
          <a:p>
            <a:fld id="{6B9FCE3D-3AAC-46E1-936D-738B538586B6}" type="slidenum">
              <a:rPr lang="ru-RU" altLang="ru-RU"/>
              <a:pPr/>
              <a:t>‹#›</a:t>
            </a:fld>
            <a:endParaRPr lang="ru-RU" altLang="ru-RU"/>
          </a:p>
        </p:txBody>
      </p:sp>
    </p:spTree>
    <p:extLst>
      <p:ext uri="{BB962C8B-B14F-4D97-AF65-F5344CB8AC3E}">
        <p14:creationId xmlns:p14="http://schemas.microsoft.com/office/powerpoint/2010/main" val="16625312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idx="10"/>
          </p:nvPr>
        </p:nvSpPr>
        <p:spPr/>
        <p:txBody>
          <a:bodyPr/>
          <a:lstStyle>
            <a:lvl1pPr>
              <a:defRPr/>
            </a:lvl1pPr>
          </a:lstStyle>
          <a:p>
            <a:r>
              <a:rPr lang="ru-RU" altLang="ru-RU"/>
              <a:t>13.05.20</a:t>
            </a:r>
          </a:p>
        </p:txBody>
      </p:sp>
      <p:sp>
        <p:nvSpPr>
          <p:cNvPr id="3" name="Номер слайда 2"/>
          <p:cNvSpPr>
            <a:spLocks noGrp="1"/>
          </p:cNvSpPr>
          <p:nvPr>
            <p:ph type="sldNum" idx="11"/>
          </p:nvPr>
        </p:nvSpPr>
        <p:spPr/>
        <p:txBody>
          <a:bodyPr/>
          <a:lstStyle>
            <a:lvl1pPr>
              <a:defRPr/>
            </a:lvl1pPr>
          </a:lstStyle>
          <a:p>
            <a:fld id="{501332DA-26C3-43DF-988B-26E0017D051E}" type="slidenum">
              <a:rPr lang="ru-RU" altLang="ru-RU"/>
              <a:pPr/>
              <a:t>‹#›</a:t>
            </a:fld>
            <a:endParaRPr lang="ru-RU" altLang="ru-RU"/>
          </a:p>
        </p:txBody>
      </p:sp>
    </p:spTree>
    <p:extLst>
      <p:ext uri="{BB962C8B-B14F-4D97-AF65-F5344CB8AC3E}">
        <p14:creationId xmlns:p14="http://schemas.microsoft.com/office/powerpoint/2010/main" val="318826912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idx="10"/>
          </p:nvPr>
        </p:nvSpPr>
        <p:spPr/>
        <p:txBody>
          <a:bodyPr/>
          <a:lstStyle>
            <a:lvl1pPr>
              <a:defRPr/>
            </a:lvl1pPr>
          </a:lstStyle>
          <a:p>
            <a:r>
              <a:rPr lang="ru-RU" altLang="ru-RU"/>
              <a:t>13.05.20</a:t>
            </a:r>
          </a:p>
        </p:txBody>
      </p:sp>
      <p:sp>
        <p:nvSpPr>
          <p:cNvPr id="6" name="Номер слайда 5"/>
          <p:cNvSpPr>
            <a:spLocks noGrp="1"/>
          </p:cNvSpPr>
          <p:nvPr>
            <p:ph type="sldNum" idx="11"/>
          </p:nvPr>
        </p:nvSpPr>
        <p:spPr/>
        <p:txBody>
          <a:bodyPr/>
          <a:lstStyle>
            <a:lvl1pPr>
              <a:defRPr/>
            </a:lvl1pPr>
          </a:lstStyle>
          <a:p>
            <a:fld id="{F1200302-5456-433E-83E0-F29B24019AFC}" type="slidenum">
              <a:rPr lang="ru-RU" altLang="ru-RU"/>
              <a:pPr/>
              <a:t>‹#›</a:t>
            </a:fld>
            <a:endParaRPr lang="ru-RU" altLang="ru-RU"/>
          </a:p>
        </p:txBody>
      </p:sp>
    </p:spTree>
    <p:extLst>
      <p:ext uri="{BB962C8B-B14F-4D97-AF65-F5344CB8AC3E}">
        <p14:creationId xmlns:p14="http://schemas.microsoft.com/office/powerpoint/2010/main" val="196314857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idx="10"/>
          </p:nvPr>
        </p:nvSpPr>
        <p:spPr/>
        <p:txBody>
          <a:bodyPr/>
          <a:lstStyle>
            <a:lvl1pPr>
              <a:defRPr/>
            </a:lvl1pPr>
          </a:lstStyle>
          <a:p>
            <a:r>
              <a:rPr lang="ru-RU" altLang="ru-RU"/>
              <a:t>13.05.20</a:t>
            </a:r>
          </a:p>
        </p:txBody>
      </p:sp>
      <p:sp>
        <p:nvSpPr>
          <p:cNvPr id="6" name="Номер слайда 5"/>
          <p:cNvSpPr>
            <a:spLocks noGrp="1"/>
          </p:cNvSpPr>
          <p:nvPr>
            <p:ph type="sldNum" idx="11"/>
          </p:nvPr>
        </p:nvSpPr>
        <p:spPr/>
        <p:txBody>
          <a:bodyPr/>
          <a:lstStyle>
            <a:lvl1pPr>
              <a:defRPr/>
            </a:lvl1pPr>
          </a:lstStyle>
          <a:p>
            <a:fld id="{46A1FACD-FCBF-4BD3-9FB6-3E5852D7AFDF}" type="slidenum">
              <a:rPr lang="ru-RU" altLang="ru-RU"/>
              <a:pPr/>
              <a:t>‹#›</a:t>
            </a:fld>
            <a:endParaRPr lang="ru-RU" altLang="ru-RU"/>
          </a:p>
        </p:txBody>
      </p:sp>
    </p:spTree>
    <p:extLst>
      <p:ext uri="{BB962C8B-B14F-4D97-AF65-F5344CB8AC3E}">
        <p14:creationId xmlns:p14="http://schemas.microsoft.com/office/powerpoint/2010/main" val="325168738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FD8C4180-D9DF-416A-87BD-EF0B2DF0D047}" type="slidenum">
              <a:rPr lang="ru-RU" altLang="ru-RU"/>
              <a:pPr/>
              <a:t>‹#›</a:t>
            </a:fld>
            <a:endParaRPr lang="ru-RU" altLang="ru-RU"/>
          </a:p>
        </p:txBody>
      </p:sp>
    </p:spTree>
    <p:extLst>
      <p:ext uri="{BB962C8B-B14F-4D97-AF65-F5344CB8AC3E}">
        <p14:creationId xmlns:p14="http://schemas.microsoft.com/office/powerpoint/2010/main" val="2253202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18313" y="457200"/>
            <a:ext cx="2170112" cy="56197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04800" y="457200"/>
            <a:ext cx="6361113" cy="56197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E0AD35C8-AFAB-4321-8688-A19ACE041F28}" type="slidenum">
              <a:rPr lang="ru-RU" altLang="ru-RU"/>
              <a:pPr/>
              <a:t>‹#›</a:t>
            </a:fld>
            <a:endParaRPr lang="ru-RU" altLang="ru-RU"/>
          </a:p>
        </p:txBody>
      </p:sp>
    </p:spTree>
    <p:extLst>
      <p:ext uri="{BB962C8B-B14F-4D97-AF65-F5344CB8AC3E}">
        <p14:creationId xmlns:p14="http://schemas.microsoft.com/office/powerpoint/2010/main" val="179071447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EC1822AD-AB66-48CB-BFC8-AF1A3A7E5F92}" type="slidenum">
              <a:rPr lang="ru-RU" altLang="ru-RU"/>
              <a:pPr/>
              <a:t>‹#›</a:t>
            </a:fld>
            <a:endParaRPr lang="ru-RU" altLang="ru-RU"/>
          </a:p>
        </p:txBody>
      </p:sp>
    </p:spTree>
    <p:extLst>
      <p:ext uri="{BB962C8B-B14F-4D97-AF65-F5344CB8AC3E}">
        <p14:creationId xmlns:p14="http://schemas.microsoft.com/office/powerpoint/2010/main" val="296581498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BA0051DC-4FD6-4750-94B5-756D7805FD65}" type="slidenum">
              <a:rPr lang="ru-RU" altLang="ru-RU"/>
              <a:pPr/>
              <a:t>‹#›</a:t>
            </a:fld>
            <a:endParaRPr lang="ru-RU" altLang="ru-RU"/>
          </a:p>
        </p:txBody>
      </p:sp>
    </p:spTree>
    <p:extLst>
      <p:ext uri="{BB962C8B-B14F-4D97-AF65-F5344CB8AC3E}">
        <p14:creationId xmlns:p14="http://schemas.microsoft.com/office/powerpoint/2010/main" val="194557762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37DD7BF5-17DB-4946-BB31-D3919C6AD306}" type="slidenum">
              <a:rPr lang="ru-RU" altLang="ru-RU"/>
              <a:pPr/>
              <a:t>‹#›</a:t>
            </a:fld>
            <a:endParaRPr lang="ru-RU" altLang="ru-RU"/>
          </a:p>
        </p:txBody>
      </p:sp>
    </p:spTree>
    <p:extLst>
      <p:ext uri="{BB962C8B-B14F-4D97-AF65-F5344CB8AC3E}">
        <p14:creationId xmlns:p14="http://schemas.microsoft.com/office/powerpoint/2010/main" val="357573687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04800" y="1554163"/>
            <a:ext cx="4265613" cy="45227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722813" y="1554163"/>
            <a:ext cx="4265612" cy="45227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idx="10"/>
          </p:nvPr>
        </p:nvSpPr>
        <p:spPr/>
        <p:txBody>
          <a:bodyPr/>
          <a:lstStyle>
            <a:lvl1pPr>
              <a:defRPr/>
            </a:lvl1pPr>
          </a:lstStyle>
          <a:p>
            <a:r>
              <a:rPr lang="ru-RU" altLang="ru-RU"/>
              <a:t>13.05.20</a:t>
            </a:r>
          </a:p>
        </p:txBody>
      </p:sp>
      <p:sp>
        <p:nvSpPr>
          <p:cNvPr id="6" name="Номер слайда 5"/>
          <p:cNvSpPr>
            <a:spLocks noGrp="1"/>
          </p:cNvSpPr>
          <p:nvPr>
            <p:ph type="sldNum" idx="11"/>
          </p:nvPr>
        </p:nvSpPr>
        <p:spPr/>
        <p:txBody>
          <a:bodyPr/>
          <a:lstStyle>
            <a:lvl1pPr>
              <a:defRPr/>
            </a:lvl1pPr>
          </a:lstStyle>
          <a:p>
            <a:fld id="{74BBAEE7-3FA3-44E5-A95E-44FEAFA4DAF4}" type="slidenum">
              <a:rPr lang="ru-RU" altLang="ru-RU"/>
              <a:pPr/>
              <a:t>‹#›</a:t>
            </a:fld>
            <a:endParaRPr lang="ru-RU" altLang="ru-RU"/>
          </a:p>
        </p:txBody>
      </p:sp>
    </p:spTree>
    <p:extLst>
      <p:ext uri="{BB962C8B-B14F-4D97-AF65-F5344CB8AC3E}">
        <p14:creationId xmlns:p14="http://schemas.microsoft.com/office/powerpoint/2010/main" val="335990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idx="10"/>
          </p:nvPr>
        </p:nvSpPr>
        <p:spPr/>
        <p:txBody>
          <a:bodyPr/>
          <a:lstStyle>
            <a:lvl1pPr>
              <a:defRPr/>
            </a:lvl1pPr>
          </a:lstStyle>
          <a:p>
            <a:r>
              <a:rPr lang="ru-RU" altLang="ru-RU"/>
              <a:t>13.05.20</a:t>
            </a:r>
          </a:p>
        </p:txBody>
      </p:sp>
      <p:sp>
        <p:nvSpPr>
          <p:cNvPr id="4" name="Номер слайда 3"/>
          <p:cNvSpPr>
            <a:spLocks noGrp="1"/>
          </p:cNvSpPr>
          <p:nvPr>
            <p:ph type="sldNum" idx="11"/>
          </p:nvPr>
        </p:nvSpPr>
        <p:spPr/>
        <p:txBody>
          <a:bodyPr/>
          <a:lstStyle>
            <a:lvl1pPr>
              <a:defRPr/>
            </a:lvl1pPr>
          </a:lstStyle>
          <a:p>
            <a:fld id="{DF0E98D3-4629-40F1-BABF-4D7AAB13F616}" type="slidenum">
              <a:rPr lang="ru-RU" altLang="ru-RU"/>
              <a:pPr/>
              <a:t>‹#›</a:t>
            </a:fld>
            <a:endParaRPr lang="ru-RU" altLang="ru-RU"/>
          </a:p>
        </p:txBody>
      </p:sp>
    </p:spTree>
    <p:extLst>
      <p:ext uri="{BB962C8B-B14F-4D97-AF65-F5344CB8AC3E}">
        <p14:creationId xmlns:p14="http://schemas.microsoft.com/office/powerpoint/2010/main" val="259849583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idx="10"/>
          </p:nvPr>
        </p:nvSpPr>
        <p:spPr/>
        <p:txBody>
          <a:bodyPr/>
          <a:lstStyle>
            <a:lvl1pPr>
              <a:defRPr/>
            </a:lvl1pPr>
          </a:lstStyle>
          <a:p>
            <a:r>
              <a:rPr lang="ru-RU" altLang="ru-RU"/>
              <a:t>13.05.20</a:t>
            </a:r>
          </a:p>
        </p:txBody>
      </p:sp>
      <p:sp>
        <p:nvSpPr>
          <p:cNvPr id="8" name="Номер слайда 7"/>
          <p:cNvSpPr>
            <a:spLocks noGrp="1"/>
          </p:cNvSpPr>
          <p:nvPr>
            <p:ph type="sldNum" idx="11"/>
          </p:nvPr>
        </p:nvSpPr>
        <p:spPr/>
        <p:txBody>
          <a:bodyPr/>
          <a:lstStyle>
            <a:lvl1pPr>
              <a:defRPr/>
            </a:lvl1pPr>
          </a:lstStyle>
          <a:p>
            <a:fld id="{B48988D5-831F-49B8-9478-CD2400F9C8C1}" type="slidenum">
              <a:rPr lang="ru-RU" altLang="ru-RU"/>
              <a:pPr/>
              <a:t>‹#›</a:t>
            </a:fld>
            <a:endParaRPr lang="ru-RU" altLang="ru-RU"/>
          </a:p>
        </p:txBody>
      </p:sp>
    </p:spTree>
    <p:extLst>
      <p:ext uri="{BB962C8B-B14F-4D97-AF65-F5344CB8AC3E}">
        <p14:creationId xmlns:p14="http://schemas.microsoft.com/office/powerpoint/2010/main" val="297345351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idx="10"/>
          </p:nvPr>
        </p:nvSpPr>
        <p:spPr/>
        <p:txBody>
          <a:bodyPr/>
          <a:lstStyle>
            <a:lvl1pPr>
              <a:defRPr/>
            </a:lvl1pPr>
          </a:lstStyle>
          <a:p>
            <a:r>
              <a:rPr lang="ru-RU" altLang="ru-RU"/>
              <a:t>13.05.20</a:t>
            </a:r>
          </a:p>
        </p:txBody>
      </p:sp>
      <p:sp>
        <p:nvSpPr>
          <p:cNvPr id="4" name="Номер слайда 3"/>
          <p:cNvSpPr>
            <a:spLocks noGrp="1"/>
          </p:cNvSpPr>
          <p:nvPr>
            <p:ph type="sldNum" idx="11"/>
          </p:nvPr>
        </p:nvSpPr>
        <p:spPr/>
        <p:txBody>
          <a:bodyPr/>
          <a:lstStyle>
            <a:lvl1pPr>
              <a:defRPr/>
            </a:lvl1pPr>
          </a:lstStyle>
          <a:p>
            <a:fld id="{34771BA8-9EF8-4B5A-B1C2-C9BB3ACCD36B}" type="slidenum">
              <a:rPr lang="ru-RU" altLang="ru-RU"/>
              <a:pPr/>
              <a:t>‹#›</a:t>
            </a:fld>
            <a:endParaRPr lang="ru-RU" altLang="ru-RU"/>
          </a:p>
        </p:txBody>
      </p:sp>
    </p:spTree>
    <p:extLst>
      <p:ext uri="{BB962C8B-B14F-4D97-AF65-F5344CB8AC3E}">
        <p14:creationId xmlns:p14="http://schemas.microsoft.com/office/powerpoint/2010/main" val="96508191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idx="10"/>
          </p:nvPr>
        </p:nvSpPr>
        <p:spPr/>
        <p:txBody>
          <a:bodyPr/>
          <a:lstStyle>
            <a:lvl1pPr>
              <a:defRPr/>
            </a:lvl1pPr>
          </a:lstStyle>
          <a:p>
            <a:r>
              <a:rPr lang="ru-RU" altLang="ru-RU"/>
              <a:t>13.05.20</a:t>
            </a:r>
          </a:p>
        </p:txBody>
      </p:sp>
      <p:sp>
        <p:nvSpPr>
          <p:cNvPr id="3" name="Номер слайда 2"/>
          <p:cNvSpPr>
            <a:spLocks noGrp="1"/>
          </p:cNvSpPr>
          <p:nvPr>
            <p:ph type="sldNum" idx="11"/>
          </p:nvPr>
        </p:nvSpPr>
        <p:spPr/>
        <p:txBody>
          <a:bodyPr/>
          <a:lstStyle>
            <a:lvl1pPr>
              <a:defRPr/>
            </a:lvl1pPr>
          </a:lstStyle>
          <a:p>
            <a:fld id="{63D936FF-1A02-478C-A01B-BF5EAE35FA6B}" type="slidenum">
              <a:rPr lang="ru-RU" altLang="ru-RU"/>
              <a:pPr/>
              <a:t>‹#›</a:t>
            </a:fld>
            <a:endParaRPr lang="ru-RU" altLang="ru-RU"/>
          </a:p>
        </p:txBody>
      </p:sp>
    </p:spTree>
    <p:extLst>
      <p:ext uri="{BB962C8B-B14F-4D97-AF65-F5344CB8AC3E}">
        <p14:creationId xmlns:p14="http://schemas.microsoft.com/office/powerpoint/2010/main" val="392316540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idx="10"/>
          </p:nvPr>
        </p:nvSpPr>
        <p:spPr/>
        <p:txBody>
          <a:bodyPr/>
          <a:lstStyle>
            <a:lvl1pPr>
              <a:defRPr/>
            </a:lvl1pPr>
          </a:lstStyle>
          <a:p>
            <a:r>
              <a:rPr lang="ru-RU" altLang="ru-RU"/>
              <a:t>13.05.20</a:t>
            </a:r>
          </a:p>
        </p:txBody>
      </p:sp>
      <p:sp>
        <p:nvSpPr>
          <p:cNvPr id="6" name="Номер слайда 5"/>
          <p:cNvSpPr>
            <a:spLocks noGrp="1"/>
          </p:cNvSpPr>
          <p:nvPr>
            <p:ph type="sldNum" idx="11"/>
          </p:nvPr>
        </p:nvSpPr>
        <p:spPr/>
        <p:txBody>
          <a:bodyPr/>
          <a:lstStyle>
            <a:lvl1pPr>
              <a:defRPr/>
            </a:lvl1pPr>
          </a:lstStyle>
          <a:p>
            <a:fld id="{41AE7DAC-0730-44BC-9FD6-D2839FF33DA3}" type="slidenum">
              <a:rPr lang="ru-RU" altLang="ru-RU"/>
              <a:pPr/>
              <a:t>‹#›</a:t>
            </a:fld>
            <a:endParaRPr lang="ru-RU" altLang="ru-RU"/>
          </a:p>
        </p:txBody>
      </p:sp>
    </p:spTree>
    <p:extLst>
      <p:ext uri="{BB962C8B-B14F-4D97-AF65-F5344CB8AC3E}">
        <p14:creationId xmlns:p14="http://schemas.microsoft.com/office/powerpoint/2010/main" val="5307999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idx="10"/>
          </p:nvPr>
        </p:nvSpPr>
        <p:spPr/>
        <p:txBody>
          <a:bodyPr/>
          <a:lstStyle>
            <a:lvl1pPr>
              <a:defRPr/>
            </a:lvl1pPr>
          </a:lstStyle>
          <a:p>
            <a:r>
              <a:rPr lang="ru-RU" altLang="ru-RU"/>
              <a:t>13.05.20</a:t>
            </a:r>
          </a:p>
        </p:txBody>
      </p:sp>
      <p:sp>
        <p:nvSpPr>
          <p:cNvPr id="6" name="Номер слайда 5"/>
          <p:cNvSpPr>
            <a:spLocks noGrp="1"/>
          </p:cNvSpPr>
          <p:nvPr>
            <p:ph type="sldNum" idx="11"/>
          </p:nvPr>
        </p:nvSpPr>
        <p:spPr/>
        <p:txBody>
          <a:bodyPr/>
          <a:lstStyle>
            <a:lvl1pPr>
              <a:defRPr/>
            </a:lvl1pPr>
          </a:lstStyle>
          <a:p>
            <a:fld id="{AC20A9C0-AF84-4F91-A20B-84550BFB117B}" type="slidenum">
              <a:rPr lang="ru-RU" altLang="ru-RU"/>
              <a:pPr/>
              <a:t>‹#›</a:t>
            </a:fld>
            <a:endParaRPr lang="ru-RU" altLang="ru-RU"/>
          </a:p>
        </p:txBody>
      </p:sp>
    </p:spTree>
    <p:extLst>
      <p:ext uri="{BB962C8B-B14F-4D97-AF65-F5344CB8AC3E}">
        <p14:creationId xmlns:p14="http://schemas.microsoft.com/office/powerpoint/2010/main" val="104577476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99AD5E7D-C95C-410A-A097-28C4E46078F5}" type="slidenum">
              <a:rPr lang="ru-RU" altLang="ru-RU"/>
              <a:pPr/>
              <a:t>‹#›</a:t>
            </a:fld>
            <a:endParaRPr lang="ru-RU" altLang="ru-RU"/>
          </a:p>
        </p:txBody>
      </p:sp>
    </p:spTree>
    <p:extLst>
      <p:ext uri="{BB962C8B-B14F-4D97-AF65-F5344CB8AC3E}">
        <p14:creationId xmlns:p14="http://schemas.microsoft.com/office/powerpoint/2010/main" val="97663552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18313" y="457200"/>
            <a:ext cx="2170112" cy="56197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04800" y="457200"/>
            <a:ext cx="6361113" cy="56197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A9EFDD65-A30E-48BE-AA35-7DC6CAB902B5}" type="slidenum">
              <a:rPr lang="ru-RU" altLang="ru-RU"/>
              <a:pPr/>
              <a:t>‹#›</a:t>
            </a:fld>
            <a:endParaRPr lang="ru-RU" altLang="ru-RU"/>
          </a:p>
        </p:txBody>
      </p:sp>
    </p:spTree>
    <p:extLst>
      <p:ext uri="{BB962C8B-B14F-4D97-AF65-F5344CB8AC3E}">
        <p14:creationId xmlns:p14="http://schemas.microsoft.com/office/powerpoint/2010/main" val="185320736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AD487113-6566-4F9C-A8FE-8A67F7EF2383}" type="slidenum">
              <a:rPr lang="ru-RU" altLang="ru-RU"/>
              <a:pPr/>
              <a:t>‹#›</a:t>
            </a:fld>
            <a:endParaRPr lang="ru-RU" altLang="ru-RU"/>
          </a:p>
        </p:txBody>
      </p:sp>
    </p:spTree>
    <p:extLst>
      <p:ext uri="{BB962C8B-B14F-4D97-AF65-F5344CB8AC3E}">
        <p14:creationId xmlns:p14="http://schemas.microsoft.com/office/powerpoint/2010/main" val="123691250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FB8CBBBC-2CEE-4820-8B09-79820D0F495D}" type="slidenum">
              <a:rPr lang="ru-RU" altLang="ru-RU"/>
              <a:pPr/>
              <a:t>‹#›</a:t>
            </a:fld>
            <a:endParaRPr lang="ru-RU" altLang="ru-RU"/>
          </a:p>
        </p:txBody>
      </p:sp>
    </p:spTree>
    <p:extLst>
      <p:ext uri="{BB962C8B-B14F-4D97-AF65-F5344CB8AC3E}">
        <p14:creationId xmlns:p14="http://schemas.microsoft.com/office/powerpoint/2010/main" val="369446635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85098438-4398-422D-B2B4-5BD7032C4518}" type="slidenum">
              <a:rPr lang="ru-RU" altLang="ru-RU"/>
              <a:pPr/>
              <a:t>‹#›</a:t>
            </a:fld>
            <a:endParaRPr lang="ru-RU" altLang="ru-RU"/>
          </a:p>
        </p:txBody>
      </p:sp>
    </p:spTree>
    <p:extLst>
      <p:ext uri="{BB962C8B-B14F-4D97-AF65-F5344CB8AC3E}">
        <p14:creationId xmlns:p14="http://schemas.microsoft.com/office/powerpoint/2010/main" val="2715818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idx="10"/>
          </p:nvPr>
        </p:nvSpPr>
        <p:spPr/>
        <p:txBody>
          <a:bodyPr/>
          <a:lstStyle>
            <a:lvl1pPr>
              <a:defRPr/>
            </a:lvl1pPr>
          </a:lstStyle>
          <a:p>
            <a:r>
              <a:rPr lang="ru-RU" altLang="ru-RU"/>
              <a:t>13.05.20</a:t>
            </a:r>
          </a:p>
        </p:txBody>
      </p:sp>
      <p:sp>
        <p:nvSpPr>
          <p:cNvPr id="3" name="Номер слайда 2"/>
          <p:cNvSpPr>
            <a:spLocks noGrp="1"/>
          </p:cNvSpPr>
          <p:nvPr>
            <p:ph type="sldNum" idx="11"/>
          </p:nvPr>
        </p:nvSpPr>
        <p:spPr/>
        <p:txBody>
          <a:bodyPr/>
          <a:lstStyle>
            <a:lvl1pPr>
              <a:defRPr/>
            </a:lvl1pPr>
          </a:lstStyle>
          <a:p>
            <a:fld id="{05DFBC32-9095-4C95-994D-8D53497762FC}" type="slidenum">
              <a:rPr lang="ru-RU" altLang="ru-RU"/>
              <a:pPr/>
              <a:t>‹#›</a:t>
            </a:fld>
            <a:endParaRPr lang="ru-RU" altLang="ru-RU"/>
          </a:p>
        </p:txBody>
      </p:sp>
    </p:spTree>
    <p:extLst>
      <p:ext uri="{BB962C8B-B14F-4D97-AF65-F5344CB8AC3E}">
        <p14:creationId xmlns:p14="http://schemas.microsoft.com/office/powerpoint/2010/main" val="120990892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04800" y="1554163"/>
            <a:ext cx="4265613" cy="45227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722813" y="1554163"/>
            <a:ext cx="4265612" cy="45227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idx="10"/>
          </p:nvPr>
        </p:nvSpPr>
        <p:spPr/>
        <p:txBody>
          <a:bodyPr/>
          <a:lstStyle>
            <a:lvl1pPr>
              <a:defRPr/>
            </a:lvl1pPr>
          </a:lstStyle>
          <a:p>
            <a:r>
              <a:rPr lang="ru-RU" altLang="ru-RU"/>
              <a:t>13.05.20</a:t>
            </a:r>
          </a:p>
        </p:txBody>
      </p:sp>
      <p:sp>
        <p:nvSpPr>
          <p:cNvPr id="6" name="Номер слайда 5"/>
          <p:cNvSpPr>
            <a:spLocks noGrp="1"/>
          </p:cNvSpPr>
          <p:nvPr>
            <p:ph type="sldNum" idx="11"/>
          </p:nvPr>
        </p:nvSpPr>
        <p:spPr/>
        <p:txBody>
          <a:bodyPr/>
          <a:lstStyle>
            <a:lvl1pPr>
              <a:defRPr/>
            </a:lvl1pPr>
          </a:lstStyle>
          <a:p>
            <a:fld id="{B1818691-AC6F-4A0A-AAB6-F7F7B601CBB2}" type="slidenum">
              <a:rPr lang="ru-RU" altLang="ru-RU"/>
              <a:pPr/>
              <a:t>‹#›</a:t>
            </a:fld>
            <a:endParaRPr lang="ru-RU" altLang="ru-RU"/>
          </a:p>
        </p:txBody>
      </p:sp>
    </p:spTree>
    <p:extLst>
      <p:ext uri="{BB962C8B-B14F-4D97-AF65-F5344CB8AC3E}">
        <p14:creationId xmlns:p14="http://schemas.microsoft.com/office/powerpoint/2010/main" val="307279393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idx="10"/>
          </p:nvPr>
        </p:nvSpPr>
        <p:spPr/>
        <p:txBody>
          <a:bodyPr/>
          <a:lstStyle>
            <a:lvl1pPr>
              <a:defRPr/>
            </a:lvl1pPr>
          </a:lstStyle>
          <a:p>
            <a:r>
              <a:rPr lang="ru-RU" altLang="ru-RU"/>
              <a:t>13.05.20</a:t>
            </a:r>
          </a:p>
        </p:txBody>
      </p:sp>
      <p:sp>
        <p:nvSpPr>
          <p:cNvPr id="8" name="Номер слайда 7"/>
          <p:cNvSpPr>
            <a:spLocks noGrp="1"/>
          </p:cNvSpPr>
          <p:nvPr>
            <p:ph type="sldNum" idx="11"/>
          </p:nvPr>
        </p:nvSpPr>
        <p:spPr/>
        <p:txBody>
          <a:bodyPr/>
          <a:lstStyle>
            <a:lvl1pPr>
              <a:defRPr/>
            </a:lvl1pPr>
          </a:lstStyle>
          <a:p>
            <a:fld id="{A426E457-3251-4734-A6D9-56AD99747312}" type="slidenum">
              <a:rPr lang="ru-RU" altLang="ru-RU"/>
              <a:pPr/>
              <a:t>‹#›</a:t>
            </a:fld>
            <a:endParaRPr lang="ru-RU" altLang="ru-RU"/>
          </a:p>
        </p:txBody>
      </p:sp>
    </p:spTree>
    <p:extLst>
      <p:ext uri="{BB962C8B-B14F-4D97-AF65-F5344CB8AC3E}">
        <p14:creationId xmlns:p14="http://schemas.microsoft.com/office/powerpoint/2010/main" val="323761731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idx="10"/>
          </p:nvPr>
        </p:nvSpPr>
        <p:spPr/>
        <p:txBody>
          <a:bodyPr/>
          <a:lstStyle>
            <a:lvl1pPr>
              <a:defRPr/>
            </a:lvl1pPr>
          </a:lstStyle>
          <a:p>
            <a:r>
              <a:rPr lang="ru-RU" altLang="ru-RU"/>
              <a:t>13.05.20</a:t>
            </a:r>
          </a:p>
        </p:txBody>
      </p:sp>
      <p:sp>
        <p:nvSpPr>
          <p:cNvPr id="4" name="Номер слайда 3"/>
          <p:cNvSpPr>
            <a:spLocks noGrp="1"/>
          </p:cNvSpPr>
          <p:nvPr>
            <p:ph type="sldNum" idx="11"/>
          </p:nvPr>
        </p:nvSpPr>
        <p:spPr/>
        <p:txBody>
          <a:bodyPr/>
          <a:lstStyle>
            <a:lvl1pPr>
              <a:defRPr/>
            </a:lvl1pPr>
          </a:lstStyle>
          <a:p>
            <a:fld id="{FC68B2F4-0006-4C13-8822-5392742745B5}" type="slidenum">
              <a:rPr lang="ru-RU" altLang="ru-RU"/>
              <a:pPr/>
              <a:t>‹#›</a:t>
            </a:fld>
            <a:endParaRPr lang="ru-RU" altLang="ru-RU"/>
          </a:p>
        </p:txBody>
      </p:sp>
    </p:spTree>
    <p:extLst>
      <p:ext uri="{BB962C8B-B14F-4D97-AF65-F5344CB8AC3E}">
        <p14:creationId xmlns:p14="http://schemas.microsoft.com/office/powerpoint/2010/main" val="149324447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idx="10"/>
          </p:nvPr>
        </p:nvSpPr>
        <p:spPr/>
        <p:txBody>
          <a:bodyPr/>
          <a:lstStyle>
            <a:lvl1pPr>
              <a:defRPr/>
            </a:lvl1pPr>
          </a:lstStyle>
          <a:p>
            <a:r>
              <a:rPr lang="ru-RU" altLang="ru-RU"/>
              <a:t>13.05.20</a:t>
            </a:r>
          </a:p>
        </p:txBody>
      </p:sp>
      <p:sp>
        <p:nvSpPr>
          <p:cNvPr id="3" name="Номер слайда 2"/>
          <p:cNvSpPr>
            <a:spLocks noGrp="1"/>
          </p:cNvSpPr>
          <p:nvPr>
            <p:ph type="sldNum" idx="11"/>
          </p:nvPr>
        </p:nvSpPr>
        <p:spPr/>
        <p:txBody>
          <a:bodyPr/>
          <a:lstStyle>
            <a:lvl1pPr>
              <a:defRPr/>
            </a:lvl1pPr>
          </a:lstStyle>
          <a:p>
            <a:fld id="{5376270A-997D-4433-A71A-AF8CE92B37A9}" type="slidenum">
              <a:rPr lang="ru-RU" altLang="ru-RU"/>
              <a:pPr/>
              <a:t>‹#›</a:t>
            </a:fld>
            <a:endParaRPr lang="ru-RU" altLang="ru-RU"/>
          </a:p>
        </p:txBody>
      </p:sp>
    </p:spTree>
    <p:extLst>
      <p:ext uri="{BB962C8B-B14F-4D97-AF65-F5344CB8AC3E}">
        <p14:creationId xmlns:p14="http://schemas.microsoft.com/office/powerpoint/2010/main" val="418111899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idx="10"/>
          </p:nvPr>
        </p:nvSpPr>
        <p:spPr/>
        <p:txBody>
          <a:bodyPr/>
          <a:lstStyle>
            <a:lvl1pPr>
              <a:defRPr/>
            </a:lvl1pPr>
          </a:lstStyle>
          <a:p>
            <a:r>
              <a:rPr lang="ru-RU" altLang="ru-RU"/>
              <a:t>13.05.20</a:t>
            </a:r>
          </a:p>
        </p:txBody>
      </p:sp>
      <p:sp>
        <p:nvSpPr>
          <p:cNvPr id="6" name="Номер слайда 5"/>
          <p:cNvSpPr>
            <a:spLocks noGrp="1"/>
          </p:cNvSpPr>
          <p:nvPr>
            <p:ph type="sldNum" idx="11"/>
          </p:nvPr>
        </p:nvSpPr>
        <p:spPr/>
        <p:txBody>
          <a:bodyPr/>
          <a:lstStyle>
            <a:lvl1pPr>
              <a:defRPr/>
            </a:lvl1pPr>
          </a:lstStyle>
          <a:p>
            <a:fld id="{8D0B8AB0-76F4-4609-AB79-60ECBEB56716}" type="slidenum">
              <a:rPr lang="ru-RU" altLang="ru-RU"/>
              <a:pPr/>
              <a:t>‹#›</a:t>
            </a:fld>
            <a:endParaRPr lang="ru-RU" altLang="ru-RU"/>
          </a:p>
        </p:txBody>
      </p:sp>
    </p:spTree>
    <p:extLst>
      <p:ext uri="{BB962C8B-B14F-4D97-AF65-F5344CB8AC3E}">
        <p14:creationId xmlns:p14="http://schemas.microsoft.com/office/powerpoint/2010/main" val="301668496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idx="10"/>
          </p:nvPr>
        </p:nvSpPr>
        <p:spPr/>
        <p:txBody>
          <a:bodyPr/>
          <a:lstStyle>
            <a:lvl1pPr>
              <a:defRPr/>
            </a:lvl1pPr>
          </a:lstStyle>
          <a:p>
            <a:r>
              <a:rPr lang="ru-RU" altLang="ru-RU"/>
              <a:t>13.05.20</a:t>
            </a:r>
          </a:p>
        </p:txBody>
      </p:sp>
      <p:sp>
        <p:nvSpPr>
          <p:cNvPr id="6" name="Номер слайда 5"/>
          <p:cNvSpPr>
            <a:spLocks noGrp="1"/>
          </p:cNvSpPr>
          <p:nvPr>
            <p:ph type="sldNum" idx="11"/>
          </p:nvPr>
        </p:nvSpPr>
        <p:spPr/>
        <p:txBody>
          <a:bodyPr/>
          <a:lstStyle>
            <a:lvl1pPr>
              <a:defRPr/>
            </a:lvl1pPr>
          </a:lstStyle>
          <a:p>
            <a:fld id="{662BB3AD-82EF-47B1-8AC5-E51BC92B3CEB}" type="slidenum">
              <a:rPr lang="ru-RU" altLang="ru-RU"/>
              <a:pPr/>
              <a:t>‹#›</a:t>
            </a:fld>
            <a:endParaRPr lang="ru-RU" altLang="ru-RU"/>
          </a:p>
        </p:txBody>
      </p:sp>
    </p:spTree>
    <p:extLst>
      <p:ext uri="{BB962C8B-B14F-4D97-AF65-F5344CB8AC3E}">
        <p14:creationId xmlns:p14="http://schemas.microsoft.com/office/powerpoint/2010/main" val="157601956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38925024-F91B-4214-9C4B-2029EF0EDD13}" type="slidenum">
              <a:rPr lang="ru-RU" altLang="ru-RU"/>
              <a:pPr/>
              <a:t>‹#›</a:t>
            </a:fld>
            <a:endParaRPr lang="ru-RU" altLang="ru-RU"/>
          </a:p>
        </p:txBody>
      </p:sp>
    </p:spTree>
    <p:extLst>
      <p:ext uri="{BB962C8B-B14F-4D97-AF65-F5344CB8AC3E}">
        <p14:creationId xmlns:p14="http://schemas.microsoft.com/office/powerpoint/2010/main" val="138853249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18313" y="457200"/>
            <a:ext cx="2170112" cy="56197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04800" y="457200"/>
            <a:ext cx="6361113" cy="56197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CD132805-4A76-47FC-927A-7983F4D8AA53}" type="slidenum">
              <a:rPr lang="ru-RU" altLang="ru-RU"/>
              <a:pPr/>
              <a:t>‹#›</a:t>
            </a:fld>
            <a:endParaRPr lang="ru-RU" altLang="ru-RU"/>
          </a:p>
        </p:txBody>
      </p:sp>
    </p:spTree>
    <p:extLst>
      <p:ext uri="{BB962C8B-B14F-4D97-AF65-F5344CB8AC3E}">
        <p14:creationId xmlns:p14="http://schemas.microsoft.com/office/powerpoint/2010/main" val="57897429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CC2BBAC8-F1CE-4E7D-A0E6-8F03B97727E6}" type="slidenum">
              <a:rPr lang="ru-RU" altLang="ru-RU"/>
              <a:pPr/>
              <a:t>‹#›</a:t>
            </a:fld>
            <a:endParaRPr lang="ru-RU" altLang="ru-RU"/>
          </a:p>
        </p:txBody>
      </p:sp>
    </p:spTree>
    <p:extLst>
      <p:ext uri="{BB962C8B-B14F-4D97-AF65-F5344CB8AC3E}">
        <p14:creationId xmlns:p14="http://schemas.microsoft.com/office/powerpoint/2010/main" val="324484524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B260A222-99E6-49EB-9C5B-04363052D080}" type="slidenum">
              <a:rPr lang="ru-RU" altLang="ru-RU"/>
              <a:pPr/>
              <a:t>‹#›</a:t>
            </a:fld>
            <a:endParaRPr lang="ru-RU" altLang="ru-RU"/>
          </a:p>
        </p:txBody>
      </p:sp>
    </p:spTree>
    <p:extLst>
      <p:ext uri="{BB962C8B-B14F-4D97-AF65-F5344CB8AC3E}">
        <p14:creationId xmlns:p14="http://schemas.microsoft.com/office/powerpoint/2010/main" val="1034843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idx="10"/>
          </p:nvPr>
        </p:nvSpPr>
        <p:spPr/>
        <p:txBody>
          <a:bodyPr/>
          <a:lstStyle>
            <a:lvl1pPr>
              <a:defRPr/>
            </a:lvl1pPr>
          </a:lstStyle>
          <a:p>
            <a:r>
              <a:rPr lang="ru-RU" altLang="ru-RU"/>
              <a:t>13.05.20</a:t>
            </a:r>
          </a:p>
        </p:txBody>
      </p:sp>
      <p:sp>
        <p:nvSpPr>
          <p:cNvPr id="6" name="Номер слайда 5"/>
          <p:cNvSpPr>
            <a:spLocks noGrp="1"/>
          </p:cNvSpPr>
          <p:nvPr>
            <p:ph type="sldNum" idx="11"/>
          </p:nvPr>
        </p:nvSpPr>
        <p:spPr/>
        <p:txBody>
          <a:bodyPr/>
          <a:lstStyle>
            <a:lvl1pPr>
              <a:defRPr/>
            </a:lvl1pPr>
          </a:lstStyle>
          <a:p>
            <a:fld id="{F3F28143-5739-42C7-A522-0381A59EDF53}" type="slidenum">
              <a:rPr lang="ru-RU" altLang="ru-RU"/>
              <a:pPr/>
              <a:t>‹#›</a:t>
            </a:fld>
            <a:endParaRPr lang="ru-RU" altLang="ru-RU"/>
          </a:p>
        </p:txBody>
      </p:sp>
    </p:spTree>
    <p:extLst>
      <p:ext uri="{BB962C8B-B14F-4D97-AF65-F5344CB8AC3E}">
        <p14:creationId xmlns:p14="http://schemas.microsoft.com/office/powerpoint/2010/main" val="413510842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8CA045FB-F927-43B2-AAAD-96904AF8DE33}" type="slidenum">
              <a:rPr lang="ru-RU" altLang="ru-RU"/>
              <a:pPr/>
              <a:t>‹#›</a:t>
            </a:fld>
            <a:endParaRPr lang="ru-RU" altLang="ru-RU"/>
          </a:p>
        </p:txBody>
      </p:sp>
    </p:spTree>
    <p:extLst>
      <p:ext uri="{BB962C8B-B14F-4D97-AF65-F5344CB8AC3E}">
        <p14:creationId xmlns:p14="http://schemas.microsoft.com/office/powerpoint/2010/main" val="342057896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04800" y="1554163"/>
            <a:ext cx="4265613" cy="45227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722813" y="1554163"/>
            <a:ext cx="4265612" cy="45227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idx="10"/>
          </p:nvPr>
        </p:nvSpPr>
        <p:spPr/>
        <p:txBody>
          <a:bodyPr/>
          <a:lstStyle>
            <a:lvl1pPr>
              <a:defRPr/>
            </a:lvl1pPr>
          </a:lstStyle>
          <a:p>
            <a:r>
              <a:rPr lang="ru-RU" altLang="ru-RU"/>
              <a:t>13.05.20</a:t>
            </a:r>
          </a:p>
        </p:txBody>
      </p:sp>
      <p:sp>
        <p:nvSpPr>
          <p:cNvPr id="6" name="Номер слайда 5"/>
          <p:cNvSpPr>
            <a:spLocks noGrp="1"/>
          </p:cNvSpPr>
          <p:nvPr>
            <p:ph type="sldNum" idx="11"/>
          </p:nvPr>
        </p:nvSpPr>
        <p:spPr/>
        <p:txBody>
          <a:bodyPr/>
          <a:lstStyle>
            <a:lvl1pPr>
              <a:defRPr/>
            </a:lvl1pPr>
          </a:lstStyle>
          <a:p>
            <a:fld id="{5DE6877F-6AA2-4B20-845B-F0D6A855A091}" type="slidenum">
              <a:rPr lang="ru-RU" altLang="ru-RU"/>
              <a:pPr/>
              <a:t>‹#›</a:t>
            </a:fld>
            <a:endParaRPr lang="ru-RU" altLang="ru-RU"/>
          </a:p>
        </p:txBody>
      </p:sp>
    </p:spTree>
    <p:extLst>
      <p:ext uri="{BB962C8B-B14F-4D97-AF65-F5344CB8AC3E}">
        <p14:creationId xmlns:p14="http://schemas.microsoft.com/office/powerpoint/2010/main" val="375253432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idx="10"/>
          </p:nvPr>
        </p:nvSpPr>
        <p:spPr/>
        <p:txBody>
          <a:bodyPr/>
          <a:lstStyle>
            <a:lvl1pPr>
              <a:defRPr/>
            </a:lvl1pPr>
          </a:lstStyle>
          <a:p>
            <a:r>
              <a:rPr lang="ru-RU" altLang="ru-RU"/>
              <a:t>13.05.20</a:t>
            </a:r>
          </a:p>
        </p:txBody>
      </p:sp>
      <p:sp>
        <p:nvSpPr>
          <p:cNvPr id="8" name="Номер слайда 7"/>
          <p:cNvSpPr>
            <a:spLocks noGrp="1"/>
          </p:cNvSpPr>
          <p:nvPr>
            <p:ph type="sldNum" idx="11"/>
          </p:nvPr>
        </p:nvSpPr>
        <p:spPr/>
        <p:txBody>
          <a:bodyPr/>
          <a:lstStyle>
            <a:lvl1pPr>
              <a:defRPr/>
            </a:lvl1pPr>
          </a:lstStyle>
          <a:p>
            <a:fld id="{5591ECEF-DB4C-4F11-876E-A4F8E7567329}" type="slidenum">
              <a:rPr lang="ru-RU" altLang="ru-RU"/>
              <a:pPr/>
              <a:t>‹#›</a:t>
            </a:fld>
            <a:endParaRPr lang="ru-RU" altLang="ru-RU"/>
          </a:p>
        </p:txBody>
      </p:sp>
    </p:spTree>
    <p:extLst>
      <p:ext uri="{BB962C8B-B14F-4D97-AF65-F5344CB8AC3E}">
        <p14:creationId xmlns:p14="http://schemas.microsoft.com/office/powerpoint/2010/main" val="376090552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idx="10"/>
          </p:nvPr>
        </p:nvSpPr>
        <p:spPr/>
        <p:txBody>
          <a:bodyPr/>
          <a:lstStyle>
            <a:lvl1pPr>
              <a:defRPr/>
            </a:lvl1pPr>
          </a:lstStyle>
          <a:p>
            <a:r>
              <a:rPr lang="ru-RU" altLang="ru-RU"/>
              <a:t>13.05.20</a:t>
            </a:r>
          </a:p>
        </p:txBody>
      </p:sp>
      <p:sp>
        <p:nvSpPr>
          <p:cNvPr id="4" name="Номер слайда 3"/>
          <p:cNvSpPr>
            <a:spLocks noGrp="1"/>
          </p:cNvSpPr>
          <p:nvPr>
            <p:ph type="sldNum" idx="11"/>
          </p:nvPr>
        </p:nvSpPr>
        <p:spPr/>
        <p:txBody>
          <a:bodyPr/>
          <a:lstStyle>
            <a:lvl1pPr>
              <a:defRPr/>
            </a:lvl1pPr>
          </a:lstStyle>
          <a:p>
            <a:fld id="{A07E3E65-7E23-4A3E-91A8-DEFFAE16A593}" type="slidenum">
              <a:rPr lang="ru-RU" altLang="ru-RU"/>
              <a:pPr/>
              <a:t>‹#›</a:t>
            </a:fld>
            <a:endParaRPr lang="ru-RU" altLang="ru-RU"/>
          </a:p>
        </p:txBody>
      </p:sp>
    </p:spTree>
    <p:extLst>
      <p:ext uri="{BB962C8B-B14F-4D97-AF65-F5344CB8AC3E}">
        <p14:creationId xmlns:p14="http://schemas.microsoft.com/office/powerpoint/2010/main" val="222939965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idx="10"/>
          </p:nvPr>
        </p:nvSpPr>
        <p:spPr/>
        <p:txBody>
          <a:bodyPr/>
          <a:lstStyle>
            <a:lvl1pPr>
              <a:defRPr/>
            </a:lvl1pPr>
          </a:lstStyle>
          <a:p>
            <a:r>
              <a:rPr lang="ru-RU" altLang="ru-RU"/>
              <a:t>13.05.20</a:t>
            </a:r>
          </a:p>
        </p:txBody>
      </p:sp>
      <p:sp>
        <p:nvSpPr>
          <p:cNvPr id="3" name="Номер слайда 2"/>
          <p:cNvSpPr>
            <a:spLocks noGrp="1"/>
          </p:cNvSpPr>
          <p:nvPr>
            <p:ph type="sldNum" idx="11"/>
          </p:nvPr>
        </p:nvSpPr>
        <p:spPr/>
        <p:txBody>
          <a:bodyPr/>
          <a:lstStyle>
            <a:lvl1pPr>
              <a:defRPr/>
            </a:lvl1pPr>
          </a:lstStyle>
          <a:p>
            <a:fld id="{9032AB95-7759-4666-A633-48623ABC876A}" type="slidenum">
              <a:rPr lang="ru-RU" altLang="ru-RU"/>
              <a:pPr/>
              <a:t>‹#›</a:t>
            </a:fld>
            <a:endParaRPr lang="ru-RU" altLang="ru-RU"/>
          </a:p>
        </p:txBody>
      </p:sp>
    </p:spTree>
    <p:extLst>
      <p:ext uri="{BB962C8B-B14F-4D97-AF65-F5344CB8AC3E}">
        <p14:creationId xmlns:p14="http://schemas.microsoft.com/office/powerpoint/2010/main" val="133520084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idx="10"/>
          </p:nvPr>
        </p:nvSpPr>
        <p:spPr/>
        <p:txBody>
          <a:bodyPr/>
          <a:lstStyle>
            <a:lvl1pPr>
              <a:defRPr/>
            </a:lvl1pPr>
          </a:lstStyle>
          <a:p>
            <a:r>
              <a:rPr lang="ru-RU" altLang="ru-RU"/>
              <a:t>13.05.20</a:t>
            </a:r>
          </a:p>
        </p:txBody>
      </p:sp>
      <p:sp>
        <p:nvSpPr>
          <p:cNvPr id="6" name="Номер слайда 5"/>
          <p:cNvSpPr>
            <a:spLocks noGrp="1"/>
          </p:cNvSpPr>
          <p:nvPr>
            <p:ph type="sldNum" idx="11"/>
          </p:nvPr>
        </p:nvSpPr>
        <p:spPr/>
        <p:txBody>
          <a:bodyPr/>
          <a:lstStyle>
            <a:lvl1pPr>
              <a:defRPr/>
            </a:lvl1pPr>
          </a:lstStyle>
          <a:p>
            <a:fld id="{815EFF5A-A0CA-40E0-9C90-12FEECA0A924}" type="slidenum">
              <a:rPr lang="ru-RU" altLang="ru-RU"/>
              <a:pPr/>
              <a:t>‹#›</a:t>
            </a:fld>
            <a:endParaRPr lang="ru-RU" altLang="ru-RU"/>
          </a:p>
        </p:txBody>
      </p:sp>
    </p:spTree>
    <p:extLst>
      <p:ext uri="{BB962C8B-B14F-4D97-AF65-F5344CB8AC3E}">
        <p14:creationId xmlns:p14="http://schemas.microsoft.com/office/powerpoint/2010/main" val="423835161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idx="10"/>
          </p:nvPr>
        </p:nvSpPr>
        <p:spPr/>
        <p:txBody>
          <a:bodyPr/>
          <a:lstStyle>
            <a:lvl1pPr>
              <a:defRPr/>
            </a:lvl1pPr>
          </a:lstStyle>
          <a:p>
            <a:r>
              <a:rPr lang="ru-RU" altLang="ru-RU"/>
              <a:t>13.05.20</a:t>
            </a:r>
          </a:p>
        </p:txBody>
      </p:sp>
      <p:sp>
        <p:nvSpPr>
          <p:cNvPr id="6" name="Номер слайда 5"/>
          <p:cNvSpPr>
            <a:spLocks noGrp="1"/>
          </p:cNvSpPr>
          <p:nvPr>
            <p:ph type="sldNum" idx="11"/>
          </p:nvPr>
        </p:nvSpPr>
        <p:spPr/>
        <p:txBody>
          <a:bodyPr/>
          <a:lstStyle>
            <a:lvl1pPr>
              <a:defRPr/>
            </a:lvl1pPr>
          </a:lstStyle>
          <a:p>
            <a:fld id="{6073ECA8-BEF9-4F7F-9C33-7E8DE8EEAC0B}" type="slidenum">
              <a:rPr lang="ru-RU" altLang="ru-RU"/>
              <a:pPr/>
              <a:t>‹#›</a:t>
            </a:fld>
            <a:endParaRPr lang="ru-RU" altLang="ru-RU"/>
          </a:p>
        </p:txBody>
      </p:sp>
    </p:spTree>
    <p:extLst>
      <p:ext uri="{BB962C8B-B14F-4D97-AF65-F5344CB8AC3E}">
        <p14:creationId xmlns:p14="http://schemas.microsoft.com/office/powerpoint/2010/main" val="204709093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7EF845E4-7756-4287-83D8-31A10BC3B455}" type="slidenum">
              <a:rPr lang="ru-RU" altLang="ru-RU"/>
              <a:pPr/>
              <a:t>‹#›</a:t>
            </a:fld>
            <a:endParaRPr lang="ru-RU" altLang="ru-RU"/>
          </a:p>
        </p:txBody>
      </p:sp>
    </p:spTree>
    <p:extLst>
      <p:ext uri="{BB962C8B-B14F-4D97-AF65-F5344CB8AC3E}">
        <p14:creationId xmlns:p14="http://schemas.microsoft.com/office/powerpoint/2010/main" val="90372507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18313" y="457200"/>
            <a:ext cx="2170112" cy="56197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04800" y="457200"/>
            <a:ext cx="6361113" cy="56197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8127EF3F-602C-419F-B217-95ACDE684F89}" type="slidenum">
              <a:rPr lang="ru-RU" altLang="ru-RU"/>
              <a:pPr/>
              <a:t>‹#›</a:t>
            </a:fld>
            <a:endParaRPr lang="ru-RU" altLang="ru-RU"/>
          </a:p>
        </p:txBody>
      </p:sp>
    </p:spTree>
    <p:extLst>
      <p:ext uri="{BB962C8B-B14F-4D97-AF65-F5344CB8AC3E}">
        <p14:creationId xmlns:p14="http://schemas.microsoft.com/office/powerpoint/2010/main" val="156772110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CFC57069-D87A-4D90-B1BC-228E563BBD3C}" type="slidenum">
              <a:rPr lang="ru-RU" altLang="ru-RU"/>
              <a:pPr/>
              <a:t>‹#›</a:t>
            </a:fld>
            <a:endParaRPr lang="ru-RU" altLang="ru-RU"/>
          </a:p>
        </p:txBody>
      </p:sp>
    </p:spTree>
    <p:extLst>
      <p:ext uri="{BB962C8B-B14F-4D97-AF65-F5344CB8AC3E}">
        <p14:creationId xmlns:p14="http://schemas.microsoft.com/office/powerpoint/2010/main" val="2631029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idx="10"/>
          </p:nvPr>
        </p:nvSpPr>
        <p:spPr/>
        <p:txBody>
          <a:bodyPr/>
          <a:lstStyle>
            <a:lvl1pPr>
              <a:defRPr/>
            </a:lvl1pPr>
          </a:lstStyle>
          <a:p>
            <a:r>
              <a:rPr lang="ru-RU" altLang="ru-RU"/>
              <a:t>13.05.20</a:t>
            </a:r>
          </a:p>
        </p:txBody>
      </p:sp>
      <p:sp>
        <p:nvSpPr>
          <p:cNvPr id="6" name="Номер слайда 5"/>
          <p:cNvSpPr>
            <a:spLocks noGrp="1"/>
          </p:cNvSpPr>
          <p:nvPr>
            <p:ph type="sldNum" idx="11"/>
          </p:nvPr>
        </p:nvSpPr>
        <p:spPr/>
        <p:txBody>
          <a:bodyPr/>
          <a:lstStyle>
            <a:lvl1pPr>
              <a:defRPr/>
            </a:lvl1pPr>
          </a:lstStyle>
          <a:p>
            <a:fld id="{F3468564-E1D5-4FB8-A5D3-F7195DC85A79}" type="slidenum">
              <a:rPr lang="ru-RU" altLang="ru-RU"/>
              <a:pPr/>
              <a:t>‹#›</a:t>
            </a:fld>
            <a:endParaRPr lang="ru-RU" altLang="ru-RU"/>
          </a:p>
        </p:txBody>
      </p:sp>
    </p:spTree>
    <p:extLst>
      <p:ext uri="{BB962C8B-B14F-4D97-AF65-F5344CB8AC3E}">
        <p14:creationId xmlns:p14="http://schemas.microsoft.com/office/powerpoint/2010/main" val="421842662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18211359-4D70-4576-99DE-037A822579ED}" type="slidenum">
              <a:rPr lang="ru-RU" altLang="ru-RU"/>
              <a:pPr/>
              <a:t>‹#›</a:t>
            </a:fld>
            <a:endParaRPr lang="ru-RU" altLang="ru-RU"/>
          </a:p>
        </p:txBody>
      </p:sp>
    </p:spTree>
    <p:extLst>
      <p:ext uri="{BB962C8B-B14F-4D97-AF65-F5344CB8AC3E}">
        <p14:creationId xmlns:p14="http://schemas.microsoft.com/office/powerpoint/2010/main" val="164412175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BA439CBD-AF20-4604-A981-F0C52AF343D0}" type="slidenum">
              <a:rPr lang="ru-RU" altLang="ru-RU"/>
              <a:pPr/>
              <a:t>‹#›</a:t>
            </a:fld>
            <a:endParaRPr lang="ru-RU" altLang="ru-RU"/>
          </a:p>
        </p:txBody>
      </p:sp>
    </p:spTree>
    <p:extLst>
      <p:ext uri="{BB962C8B-B14F-4D97-AF65-F5344CB8AC3E}">
        <p14:creationId xmlns:p14="http://schemas.microsoft.com/office/powerpoint/2010/main" val="260647675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04800" y="1554163"/>
            <a:ext cx="4265613" cy="45227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722813" y="1554163"/>
            <a:ext cx="4265612" cy="45227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idx="10"/>
          </p:nvPr>
        </p:nvSpPr>
        <p:spPr/>
        <p:txBody>
          <a:bodyPr/>
          <a:lstStyle>
            <a:lvl1pPr>
              <a:defRPr/>
            </a:lvl1pPr>
          </a:lstStyle>
          <a:p>
            <a:r>
              <a:rPr lang="ru-RU" altLang="ru-RU"/>
              <a:t>13.05.20</a:t>
            </a:r>
          </a:p>
        </p:txBody>
      </p:sp>
      <p:sp>
        <p:nvSpPr>
          <p:cNvPr id="6" name="Номер слайда 5"/>
          <p:cNvSpPr>
            <a:spLocks noGrp="1"/>
          </p:cNvSpPr>
          <p:nvPr>
            <p:ph type="sldNum" idx="11"/>
          </p:nvPr>
        </p:nvSpPr>
        <p:spPr/>
        <p:txBody>
          <a:bodyPr/>
          <a:lstStyle>
            <a:lvl1pPr>
              <a:defRPr/>
            </a:lvl1pPr>
          </a:lstStyle>
          <a:p>
            <a:fld id="{351F3D0B-F679-4386-8F43-542D5318995E}" type="slidenum">
              <a:rPr lang="ru-RU" altLang="ru-RU"/>
              <a:pPr/>
              <a:t>‹#›</a:t>
            </a:fld>
            <a:endParaRPr lang="ru-RU" altLang="ru-RU"/>
          </a:p>
        </p:txBody>
      </p:sp>
    </p:spTree>
    <p:extLst>
      <p:ext uri="{BB962C8B-B14F-4D97-AF65-F5344CB8AC3E}">
        <p14:creationId xmlns:p14="http://schemas.microsoft.com/office/powerpoint/2010/main" val="387654224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idx="10"/>
          </p:nvPr>
        </p:nvSpPr>
        <p:spPr/>
        <p:txBody>
          <a:bodyPr/>
          <a:lstStyle>
            <a:lvl1pPr>
              <a:defRPr/>
            </a:lvl1pPr>
          </a:lstStyle>
          <a:p>
            <a:r>
              <a:rPr lang="ru-RU" altLang="ru-RU"/>
              <a:t>13.05.20</a:t>
            </a:r>
          </a:p>
        </p:txBody>
      </p:sp>
      <p:sp>
        <p:nvSpPr>
          <p:cNvPr id="8" name="Номер слайда 7"/>
          <p:cNvSpPr>
            <a:spLocks noGrp="1"/>
          </p:cNvSpPr>
          <p:nvPr>
            <p:ph type="sldNum" idx="11"/>
          </p:nvPr>
        </p:nvSpPr>
        <p:spPr/>
        <p:txBody>
          <a:bodyPr/>
          <a:lstStyle>
            <a:lvl1pPr>
              <a:defRPr/>
            </a:lvl1pPr>
          </a:lstStyle>
          <a:p>
            <a:fld id="{4194D414-AC51-4C93-A17F-189755F74A6D}" type="slidenum">
              <a:rPr lang="ru-RU" altLang="ru-RU"/>
              <a:pPr/>
              <a:t>‹#›</a:t>
            </a:fld>
            <a:endParaRPr lang="ru-RU" altLang="ru-RU"/>
          </a:p>
        </p:txBody>
      </p:sp>
    </p:spTree>
    <p:extLst>
      <p:ext uri="{BB962C8B-B14F-4D97-AF65-F5344CB8AC3E}">
        <p14:creationId xmlns:p14="http://schemas.microsoft.com/office/powerpoint/2010/main" val="83134160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idx="10"/>
          </p:nvPr>
        </p:nvSpPr>
        <p:spPr/>
        <p:txBody>
          <a:bodyPr/>
          <a:lstStyle>
            <a:lvl1pPr>
              <a:defRPr/>
            </a:lvl1pPr>
          </a:lstStyle>
          <a:p>
            <a:r>
              <a:rPr lang="ru-RU" altLang="ru-RU"/>
              <a:t>13.05.20</a:t>
            </a:r>
          </a:p>
        </p:txBody>
      </p:sp>
      <p:sp>
        <p:nvSpPr>
          <p:cNvPr id="4" name="Номер слайда 3"/>
          <p:cNvSpPr>
            <a:spLocks noGrp="1"/>
          </p:cNvSpPr>
          <p:nvPr>
            <p:ph type="sldNum" idx="11"/>
          </p:nvPr>
        </p:nvSpPr>
        <p:spPr/>
        <p:txBody>
          <a:bodyPr/>
          <a:lstStyle>
            <a:lvl1pPr>
              <a:defRPr/>
            </a:lvl1pPr>
          </a:lstStyle>
          <a:p>
            <a:fld id="{C7F34E60-C17D-4360-8B49-9ACDB07AEAE8}" type="slidenum">
              <a:rPr lang="ru-RU" altLang="ru-RU"/>
              <a:pPr/>
              <a:t>‹#›</a:t>
            </a:fld>
            <a:endParaRPr lang="ru-RU" altLang="ru-RU"/>
          </a:p>
        </p:txBody>
      </p:sp>
    </p:spTree>
    <p:extLst>
      <p:ext uri="{BB962C8B-B14F-4D97-AF65-F5344CB8AC3E}">
        <p14:creationId xmlns:p14="http://schemas.microsoft.com/office/powerpoint/2010/main" val="25846905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idx="10"/>
          </p:nvPr>
        </p:nvSpPr>
        <p:spPr/>
        <p:txBody>
          <a:bodyPr/>
          <a:lstStyle>
            <a:lvl1pPr>
              <a:defRPr/>
            </a:lvl1pPr>
          </a:lstStyle>
          <a:p>
            <a:r>
              <a:rPr lang="ru-RU" altLang="ru-RU"/>
              <a:t>13.05.20</a:t>
            </a:r>
          </a:p>
        </p:txBody>
      </p:sp>
      <p:sp>
        <p:nvSpPr>
          <p:cNvPr id="3" name="Номер слайда 2"/>
          <p:cNvSpPr>
            <a:spLocks noGrp="1"/>
          </p:cNvSpPr>
          <p:nvPr>
            <p:ph type="sldNum" idx="11"/>
          </p:nvPr>
        </p:nvSpPr>
        <p:spPr/>
        <p:txBody>
          <a:bodyPr/>
          <a:lstStyle>
            <a:lvl1pPr>
              <a:defRPr/>
            </a:lvl1pPr>
          </a:lstStyle>
          <a:p>
            <a:fld id="{6F16F780-2888-4310-BE1C-2CF9843974B2}" type="slidenum">
              <a:rPr lang="ru-RU" altLang="ru-RU"/>
              <a:pPr/>
              <a:t>‹#›</a:t>
            </a:fld>
            <a:endParaRPr lang="ru-RU" altLang="ru-RU"/>
          </a:p>
        </p:txBody>
      </p:sp>
    </p:spTree>
    <p:extLst>
      <p:ext uri="{BB962C8B-B14F-4D97-AF65-F5344CB8AC3E}">
        <p14:creationId xmlns:p14="http://schemas.microsoft.com/office/powerpoint/2010/main" val="382135260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idx="10"/>
          </p:nvPr>
        </p:nvSpPr>
        <p:spPr/>
        <p:txBody>
          <a:bodyPr/>
          <a:lstStyle>
            <a:lvl1pPr>
              <a:defRPr/>
            </a:lvl1pPr>
          </a:lstStyle>
          <a:p>
            <a:r>
              <a:rPr lang="ru-RU" altLang="ru-RU"/>
              <a:t>13.05.20</a:t>
            </a:r>
          </a:p>
        </p:txBody>
      </p:sp>
      <p:sp>
        <p:nvSpPr>
          <p:cNvPr id="6" name="Номер слайда 5"/>
          <p:cNvSpPr>
            <a:spLocks noGrp="1"/>
          </p:cNvSpPr>
          <p:nvPr>
            <p:ph type="sldNum" idx="11"/>
          </p:nvPr>
        </p:nvSpPr>
        <p:spPr/>
        <p:txBody>
          <a:bodyPr/>
          <a:lstStyle>
            <a:lvl1pPr>
              <a:defRPr/>
            </a:lvl1pPr>
          </a:lstStyle>
          <a:p>
            <a:fld id="{912B291E-524E-4D83-95C0-198678C4EDDA}" type="slidenum">
              <a:rPr lang="ru-RU" altLang="ru-RU"/>
              <a:pPr/>
              <a:t>‹#›</a:t>
            </a:fld>
            <a:endParaRPr lang="ru-RU" altLang="ru-RU"/>
          </a:p>
        </p:txBody>
      </p:sp>
    </p:spTree>
    <p:extLst>
      <p:ext uri="{BB962C8B-B14F-4D97-AF65-F5344CB8AC3E}">
        <p14:creationId xmlns:p14="http://schemas.microsoft.com/office/powerpoint/2010/main" val="173416951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idx="10"/>
          </p:nvPr>
        </p:nvSpPr>
        <p:spPr/>
        <p:txBody>
          <a:bodyPr/>
          <a:lstStyle>
            <a:lvl1pPr>
              <a:defRPr/>
            </a:lvl1pPr>
          </a:lstStyle>
          <a:p>
            <a:r>
              <a:rPr lang="ru-RU" altLang="ru-RU"/>
              <a:t>13.05.20</a:t>
            </a:r>
          </a:p>
        </p:txBody>
      </p:sp>
      <p:sp>
        <p:nvSpPr>
          <p:cNvPr id="6" name="Номер слайда 5"/>
          <p:cNvSpPr>
            <a:spLocks noGrp="1"/>
          </p:cNvSpPr>
          <p:nvPr>
            <p:ph type="sldNum" idx="11"/>
          </p:nvPr>
        </p:nvSpPr>
        <p:spPr/>
        <p:txBody>
          <a:bodyPr/>
          <a:lstStyle>
            <a:lvl1pPr>
              <a:defRPr/>
            </a:lvl1pPr>
          </a:lstStyle>
          <a:p>
            <a:fld id="{64171B62-FFD4-491A-9755-928BE5B13EA6}" type="slidenum">
              <a:rPr lang="ru-RU" altLang="ru-RU"/>
              <a:pPr/>
              <a:t>‹#›</a:t>
            </a:fld>
            <a:endParaRPr lang="ru-RU" altLang="ru-RU"/>
          </a:p>
        </p:txBody>
      </p:sp>
    </p:spTree>
    <p:extLst>
      <p:ext uri="{BB962C8B-B14F-4D97-AF65-F5344CB8AC3E}">
        <p14:creationId xmlns:p14="http://schemas.microsoft.com/office/powerpoint/2010/main" val="122693990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D50D3689-CB82-463E-94C0-5146F622DDEC}" type="slidenum">
              <a:rPr lang="ru-RU" altLang="ru-RU"/>
              <a:pPr/>
              <a:t>‹#›</a:t>
            </a:fld>
            <a:endParaRPr lang="ru-RU" altLang="ru-RU"/>
          </a:p>
        </p:txBody>
      </p:sp>
    </p:spTree>
    <p:extLst>
      <p:ext uri="{BB962C8B-B14F-4D97-AF65-F5344CB8AC3E}">
        <p14:creationId xmlns:p14="http://schemas.microsoft.com/office/powerpoint/2010/main" val="295606790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18313" y="457200"/>
            <a:ext cx="2170112" cy="56197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04800" y="457200"/>
            <a:ext cx="6361113" cy="56197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r>
              <a:rPr lang="ru-RU" altLang="ru-RU"/>
              <a:t>13.05.20</a:t>
            </a:r>
          </a:p>
        </p:txBody>
      </p:sp>
      <p:sp>
        <p:nvSpPr>
          <p:cNvPr id="5" name="Номер слайда 4"/>
          <p:cNvSpPr>
            <a:spLocks noGrp="1"/>
          </p:cNvSpPr>
          <p:nvPr>
            <p:ph type="sldNum" idx="11"/>
          </p:nvPr>
        </p:nvSpPr>
        <p:spPr/>
        <p:txBody>
          <a:bodyPr/>
          <a:lstStyle>
            <a:lvl1pPr>
              <a:defRPr/>
            </a:lvl1pPr>
          </a:lstStyle>
          <a:p>
            <a:fld id="{AF17C849-B58C-4F47-AA54-C0C5FC4D0423}" type="slidenum">
              <a:rPr lang="ru-RU" altLang="ru-RU"/>
              <a:pPr/>
              <a:t>‹#›</a:t>
            </a:fld>
            <a:endParaRPr lang="ru-RU" altLang="ru-RU"/>
          </a:p>
        </p:txBody>
      </p:sp>
    </p:spTree>
    <p:extLst>
      <p:ext uri="{BB962C8B-B14F-4D97-AF65-F5344CB8AC3E}">
        <p14:creationId xmlns:p14="http://schemas.microsoft.com/office/powerpoint/2010/main" val="2491653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4.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3.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3.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image" Target="../media/image3.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grpSp>
        <p:nvGrpSpPr>
          <p:cNvPr id="1025" name="Group 1"/>
          <p:cNvGrpSpPr>
            <a:grpSpLocks/>
          </p:cNvGrpSpPr>
          <p:nvPr/>
        </p:nvGrpSpPr>
        <p:grpSpPr bwMode="auto">
          <a:xfrm>
            <a:off x="512763" y="1042988"/>
            <a:ext cx="8628062" cy="14287"/>
            <a:chOff x="323" y="657"/>
            <a:chExt cx="5435" cy="9"/>
          </a:xfrm>
        </p:grpSpPr>
        <p:pic>
          <p:nvPicPr>
            <p:cNvPr id="1026"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23" y="657"/>
              <a:ext cx="5435" cy="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7" name="Text Box 3"/>
            <p:cNvSpPr txBox="1">
              <a:spLocks noChangeArrowheads="1"/>
            </p:cNvSpPr>
            <p:nvPr/>
          </p:nvSpPr>
          <p:spPr bwMode="auto">
            <a:xfrm>
              <a:off x="324" y="662"/>
              <a:ext cx="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grpSp>
      <p:sp>
        <p:nvSpPr>
          <p:cNvPr id="1028" name="Rectangle 4"/>
          <p:cNvSpPr>
            <a:spLocks noGrp="1" noChangeArrowheads="1"/>
          </p:cNvSpPr>
          <p:nvPr>
            <p:ph type="body" idx="1"/>
          </p:nvPr>
        </p:nvSpPr>
        <p:spPr bwMode="auto">
          <a:xfrm>
            <a:off x="304800" y="1554163"/>
            <a:ext cx="8683625" cy="4522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ru-RU" smtClean="0"/>
              <a:t>Для правки структуры щелкните мышью</a:t>
            </a:r>
          </a:p>
          <a:p>
            <a:pPr lvl="1"/>
            <a:r>
              <a:rPr lang="en-GB" altLang="ru-RU" smtClean="0"/>
              <a:t>Второй уровень структуры</a:t>
            </a:r>
          </a:p>
          <a:p>
            <a:pPr lvl="2"/>
            <a:r>
              <a:rPr lang="en-GB" altLang="ru-RU" smtClean="0"/>
              <a:t>Третий уровень структуры</a:t>
            </a:r>
          </a:p>
          <a:p>
            <a:pPr lvl="3"/>
            <a:r>
              <a:rPr lang="en-GB" altLang="ru-RU" smtClean="0"/>
              <a:t>Четвёртый уровень структуры</a:t>
            </a:r>
          </a:p>
          <a:p>
            <a:pPr lvl="4"/>
            <a:r>
              <a:rPr lang="en-GB" altLang="ru-RU" smtClean="0"/>
              <a:t>Пятый уровень структуры</a:t>
            </a:r>
          </a:p>
          <a:p>
            <a:pPr lvl="4"/>
            <a:r>
              <a:rPr lang="en-GB" altLang="ru-RU" smtClean="0"/>
              <a:t>Шестой уровень структуры</a:t>
            </a:r>
          </a:p>
          <a:p>
            <a:pPr lvl="4"/>
            <a:r>
              <a:rPr lang="en-GB" altLang="ru-RU" smtClean="0"/>
              <a:t>Седьмой уровень структуры</a:t>
            </a:r>
          </a:p>
          <a:p>
            <a:pPr lvl="4"/>
            <a:r>
              <a:rPr lang="en-GB" altLang="ru-RU" smtClean="0"/>
              <a:t>Восьмой уровень структуры</a:t>
            </a:r>
          </a:p>
          <a:p>
            <a:pPr lvl="4"/>
            <a:r>
              <a:rPr lang="en-GB" altLang="ru-RU" smtClean="0"/>
              <a:t>Девятый уровень структуры</a:t>
            </a:r>
          </a:p>
        </p:txBody>
      </p:sp>
      <p:sp>
        <p:nvSpPr>
          <p:cNvPr id="1029" name="Rectangle 5"/>
          <p:cNvSpPr>
            <a:spLocks noGrp="1" noChangeArrowheads="1"/>
          </p:cNvSpPr>
          <p:nvPr>
            <p:ph type="dt"/>
          </p:nvPr>
        </p:nvSpPr>
        <p:spPr bwMode="auto">
          <a:xfrm>
            <a:off x="6477000" y="76200"/>
            <a:ext cx="25114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r>
              <a:rPr lang="ru-RU" altLang="ru-RU"/>
              <a:t>13.05.20</a:t>
            </a:r>
          </a:p>
        </p:txBody>
      </p:sp>
      <p:sp>
        <p:nvSpPr>
          <p:cNvPr id="1030" name="Text Box 6"/>
          <p:cNvSpPr txBox="1">
            <a:spLocks noChangeArrowheads="1"/>
          </p:cNvSpPr>
          <p:nvPr/>
        </p:nvSpPr>
        <p:spPr bwMode="auto">
          <a:xfrm>
            <a:off x="3124200" y="76200"/>
            <a:ext cx="3352800" cy="28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1031" name="Rectangle 7"/>
          <p:cNvSpPr>
            <a:spLocks noGrp="1" noChangeArrowheads="1"/>
          </p:cNvSpPr>
          <p:nvPr>
            <p:ph type="sldNum"/>
          </p:nvPr>
        </p:nvSpPr>
        <p:spPr bwMode="auto">
          <a:xfrm>
            <a:off x="8229600" y="6477000"/>
            <a:ext cx="758825"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fld id="{0E52D2D6-2348-49E0-9FAD-462F330AB6B2}" type="slidenum">
              <a:rPr lang="ru-RU" altLang="ru-RU"/>
              <a:pPr/>
              <a:t>‹#›</a:t>
            </a:fld>
            <a:endParaRPr lang="ru-RU" altLang="ru-RU"/>
          </a:p>
        </p:txBody>
      </p:sp>
      <p:sp>
        <p:nvSpPr>
          <p:cNvPr id="1032" name="Rectangle 8"/>
          <p:cNvSpPr>
            <a:spLocks noGrp="1" noChangeArrowheads="1"/>
          </p:cNvSpPr>
          <p:nvPr>
            <p:ph type="title"/>
          </p:nvPr>
        </p:nvSpPr>
        <p:spPr bwMode="auto">
          <a:xfrm>
            <a:off x="304800" y="457200"/>
            <a:ext cx="8683625" cy="835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ru-RU" smtClean="0"/>
              <a:t>Для правки текста заголовка щелкните мышью</a:t>
            </a:r>
          </a:p>
        </p:txBody>
      </p:sp>
      <p:grpSp>
        <p:nvGrpSpPr>
          <p:cNvPr id="1033" name="Group 9"/>
          <p:cNvGrpSpPr>
            <a:grpSpLocks/>
          </p:cNvGrpSpPr>
          <p:nvPr/>
        </p:nvGrpSpPr>
        <p:grpSpPr bwMode="auto">
          <a:xfrm>
            <a:off x="512763" y="1042988"/>
            <a:ext cx="8628062" cy="14287"/>
            <a:chOff x="323" y="657"/>
            <a:chExt cx="5435" cy="9"/>
          </a:xfrm>
        </p:grpSpPr>
        <p:pic>
          <p:nvPicPr>
            <p:cNvPr id="1034" name="Picture 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23" y="657"/>
              <a:ext cx="5435" cy="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35" name="Text Box 11"/>
            <p:cNvSpPr txBox="1">
              <a:spLocks noChangeArrowheads="1"/>
            </p:cNvSpPr>
            <p:nvPr/>
          </p:nvSpPr>
          <p:spPr bwMode="auto">
            <a:xfrm>
              <a:off x="324" y="662"/>
              <a:ext cx="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grpSp>
      <p:grpSp>
        <p:nvGrpSpPr>
          <p:cNvPr id="1036" name="Group 12"/>
          <p:cNvGrpSpPr>
            <a:grpSpLocks/>
          </p:cNvGrpSpPr>
          <p:nvPr/>
        </p:nvGrpSpPr>
        <p:grpSpPr bwMode="auto">
          <a:xfrm>
            <a:off x="512763" y="1054100"/>
            <a:ext cx="8628062" cy="9525"/>
            <a:chOff x="323" y="664"/>
            <a:chExt cx="5435" cy="6"/>
          </a:xfrm>
        </p:grpSpPr>
        <p:pic>
          <p:nvPicPr>
            <p:cNvPr id="1037" name="Picture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23" y="664"/>
              <a:ext cx="5435" cy="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38" name="Text Box 14"/>
            <p:cNvSpPr txBox="1">
              <a:spLocks noChangeArrowheads="1"/>
            </p:cNvSpPr>
            <p:nvPr/>
          </p:nvSpPr>
          <p:spPr bwMode="auto">
            <a:xfrm>
              <a:off x="324" y="666"/>
              <a:ext cx="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gr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3600" kern="1200">
          <a:solidFill>
            <a:srgbClr val="4E3B30"/>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5pPr>
      <a:lvl6pPr marL="25146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6pPr>
      <a:lvl7pPr marL="29718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7pPr>
      <a:lvl8pPr marL="3429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8pPr>
      <a:lvl9pPr marL="3886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kern="1200">
          <a:solidFill>
            <a:srgbClr val="4E3B3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kern="1200">
          <a:solidFill>
            <a:srgbClr val="4E3B3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4E3B3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4E3B30"/>
          </a:solidFill>
          <a:latin typeface="+mn-lt"/>
          <a:ea typeface="+mn-ea"/>
          <a:cs typeface="+mn-cs"/>
        </a:defRPr>
      </a:lvl4pPr>
      <a:lvl5pPr marL="2057400" indent="-228600" algn="l" defTabSz="449263" rtl="0" eaLnBrk="0" fontAlgn="base" hangingPunct="0">
        <a:spcBef>
          <a:spcPts val="450"/>
        </a:spcBef>
        <a:spcAft>
          <a:spcPct val="0"/>
        </a:spcAft>
        <a:buClr>
          <a:srgbClr val="000000"/>
        </a:buClr>
        <a:buSzPct val="100000"/>
        <a:buFont typeface="Times New Roman" panose="02020603050405020304" pitchFamily="18" charset="0"/>
        <a:defRPr kern="1200">
          <a:solidFill>
            <a:srgbClr val="4E3B3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grpSp>
        <p:nvGrpSpPr>
          <p:cNvPr id="2049" name="Group 1"/>
          <p:cNvGrpSpPr>
            <a:grpSpLocks/>
          </p:cNvGrpSpPr>
          <p:nvPr/>
        </p:nvGrpSpPr>
        <p:grpSpPr bwMode="auto">
          <a:xfrm>
            <a:off x="512763" y="5346700"/>
            <a:ext cx="8628062" cy="7938"/>
            <a:chOff x="323" y="3368"/>
            <a:chExt cx="5435" cy="5"/>
          </a:xfrm>
        </p:grpSpPr>
        <p:pic>
          <p:nvPicPr>
            <p:cNvPr id="2050"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23" y="3368"/>
              <a:ext cx="5435" cy="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1" name="Text Box 3"/>
            <p:cNvSpPr txBox="1">
              <a:spLocks noChangeArrowheads="1"/>
            </p:cNvSpPr>
            <p:nvPr/>
          </p:nvSpPr>
          <p:spPr bwMode="auto">
            <a:xfrm>
              <a:off x="324" y="3370"/>
              <a:ext cx="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grpSp>
      <p:sp>
        <p:nvSpPr>
          <p:cNvPr id="2052" name="Rectangle 4"/>
          <p:cNvSpPr>
            <a:spLocks noGrp="1" noChangeArrowheads="1"/>
          </p:cNvSpPr>
          <p:nvPr>
            <p:ph type="body" idx="1"/>
          </p:nvPr>
        </p:nvSpPr>
        <p:spPr bwMode="auto">
          <a:xfrm>
            <a:off x="304800" y="1554163"/>
            <a:ext cx="8683625" cy="4522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ru-RU" smtClean="0"/>
              <a:t>Для правки структуры щелкните мышью</a:t>
            </a:r>
          </a:p>
          <a:p>
            <a:pPr lvl="1"/>
            <a:r>
              <a:rPr lang="en-GB" altLang="ru-RU" smtClean="0"/>
              <a:t>Второй уровень структуры</a:t>
            </a:r>
          </a:p>
          <a:p>
            <a:pPr lvl="2"/>
            <a:r>
              <a:rPr lang="en-GB" altLang="ru-RU" smtClean="0"/>
              <a:t>Третий уровень структуры</a:t>
            </a:r>
          </a:p>
          <a:p>
            <a:pPr lvl="3"/>
            <a:r>
              <a:rPr lang="en-GB" altLang="ru-RU" smtClean="0"/>
              <a:t>Четвёртый уровень структуры</a:t>
            </a:r>
          </a:p>
          <a:p>
            <a:pPr lvl="4"/>
            <a:r>
              <a:rPr lang="en-GB" altLang="ru-RU" smtClean="0"/>
              <a:t>Пятый уровень структуры</a:t>
            </a:r>
          </a:p>
          <a:p>
            <a:pPr lvl="4"/>
            <a:r>
              <a:rPr lang="en-GB" altLang="ru-RU" smtClean="0"/>
              <a:t>Шестой уровень структуры</a:t>
            </a:r>
          </a:p>
          <a:p>
            <a:pPr lvl="4"/>
            <a:r>
              <a:rPr lang="en-GB" altLang="ru-RU" smtClean="0"/>
              <a:t>Седьмой уровень структуры</a:t>
            </a:r>
          </a:p>
          <a:p>
            <a:pPr lvl="4"/>
            <a:r>
              <a:rPr lang="en-GB" altLang="ru-RU" smtClean="0"/>
              <a:t>Восьмой уровень структуры</a:t>
            </a:r>
          </a:p>
          <a:p>
            <a:pPr lvl="4"/>
            <a:r>
              <a:rPr lang="en-GB" altLang="ru-RU" smtClean="0"/>
              <a:t>Девятый уровень структуры</a:t>
            </a:r>
          </a:p>
        </p:txBody>
      </p:sp>
      <p:sp>
        <p:nvSpPr>
          <p:cNvPr id="2053" name="Rectangle 5"/>
          <p:cNvSpPr>
            <a:spLocks noGrp="1" noChangeArrowheads="1"/>
          </p:cNvSpPr>
          <p:nvPr>
            <p:ph type="title"/>
          </p:nvPr>
        </p:nvSpPr>
        <p:spPr bwMode="auto">
          <a:xfrm>
            <a:off x="304800" y="457200"/>
            <a:ext cx="8683625" cy="835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ru-RU" smtClean="0"/>
              <a:t>Для правки текста заголовка щелкните мышью</a:t>
            </a:r>
          </a:p>
        </p:txBody>
      </p:sp>
      <p:sp>
        <p:nvSpPr>
          <p:cNvPr id="2054" name="Rectangle 6"/>
          <p:cNvSpPr>
            <a:spLocks noGrp="1" noChangeArrowheads="1"/>
          </p:cNvSpPr>
          <p:nvPr>
            <p:ph type="dt"/>
          </p:nvPr>
        </p:nvSpPr>
        <p:spPr bwMode="auto">
          <a:xfrm>
            <a:off x="6477000" y="76200"/>
            <a:ext cx="25114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723900" algn="l"/>
                <a:tab pos="1447800" algn="l"/>
                <a:tab pos="2171700" algn="l"/>
              </a:tabLst>
              <a:defRPr sz="1200">
                <a:solidFill>
                  <a:srgbClr val="D38E27"/>
                </a:solidFill>
                <a:latin typeface="+mn-lt"/>
                <a:cs typeface="Arial Unicode MS" charset="0"/>
              </a:defRPr>
            </a:lvl1pPr>
          </a:lstStyle>
          <a:p>
            <a:r>
              <a:rPr lang="ru-RU" altLang="ru-RU"/>
              <a:t>13.05.20</a:t>
            </a:r>
          </a:p>
        </p:txBody>
      </p:sp>
      <p:sp>
        <p:nvSpPr>
          <p:cNvPr id="2055" name="Text Box 7"/>
          <p:cNvSpPr txBox="1">
            <a:spLocks noChangeArrowheads="1"/>
          </p:cNvSpPr>
          <p:nvPr/>
        </p:nvSpPr>
        <p:spPr bwMode="auto">
          <a:xfrm>
            <a:off x="3124200" y="76200"/>
            <a:ext cx="3352800" cy="28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056" name="Rectangle 8"/>
          <p:cNvSpPr>
            <a:spLocks noGrp="1" noChangeArrowheads="1"/>
          </p:cNvSpPr>
          <p:nvPr>
            <p:ph type="sldNum"/>
          </p:nvPr>
        </p:nvSpPr>
        <p:spPr bwMode="auto">
          <a:xfrm>
            <a:off x="8229600" y="6473825"/>
            <a:ext cx="7556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buClrTx/>
              <a:buFontTx/>
              <a:buNone/>
              <a:tabLst>
                <a:tab pos="723900" algn="l"/>
              </a:tabLst>
              <a:defRPr sz="1200">
                <a:solidFill>
                  <a:srgbClr val="D38E27"/>
                </a:solidFill>
                <a:latin typeface="+mn-lt"/>
                <a:cs typeface="Arial Unicode MS" charset="0"/>
              </a:defRPr>
            </a:lvl1pPr>
          </a:lstStyle>
          <a:p>
            <a:fld id="{E0EE3D0A-6F01-4268-A59F-3C64C6E22A98}"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3600" kern="1200">
          <a:solidFill>
            <a:srgbClr val="4E3B30"/>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5pPr>
      <a:lvl6pPr marL="25146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6pPr>
      <a:lvl7pPr marL="29718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7pPr>
      <a:lvl8pPr marL="3429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8pPr>
      <a:lvl9pPr marL="3886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kern="1200">
          <a:solidFill>
            <a:srgbClr val="4E3B3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kern="1200">
          <a:solidFill>
            <a:srgbClr val="4E3B3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4E3B3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4E3B30"/>
          </a:solidFill>
          <a:latin typeface="+mn-lt"/>
          <a:ea typeface="+mn-ea"/>
          <a:cs typeface="+mn-cs"/>
        </a:defRPr>
      </a:lvl4pPr>
      <a:lvl5pPr marL="2057400" indent="-228600" algn="l" defTabSz="449263" rtl="0" eaLnBrk="0" fontAlgn="base" hangingPunct="0">
        <a:spcBef>
          <a:spcPts val="450"/>
        </a:spcBef>
        <a:spcAft>
          <a:spcPct val="0"/>
        </a:spcAft>
        <a:buClr>
          <a:srgbClr val="000000"/>
        </a:buClr>
        <a:buSzPct val="100000"/>
        <a:buFont typeface="Times New Roman" panose="02020603050405020304" pitchFamily="18" charset="0"/>
        <a:defRPr kern="1200">
          <a:solidFill>
            <a:srgbClr val="4E3B3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grpSp>
        <p:nvGrpSpPr>
          <p:cNvPr id="3073" name="Group 1"/>
          <p:cNvGrpSpPr>
            <a:grpSpLocks/>
          </p:cNvGrpSpPr>
          <p:nvPr/>
        </p:nvGrpSpPr>
        <p:grpSpPr bwMode="auto">
          <a:xfrm>
            <a:off x="512763" y="1042988"/>
            <a:ext cx="8628062" cy="14287"/>
            <a:chOff x="323" y="657"/>
            <a:chExt cx="5435" cy="9"/>
          </a:xfrm>
        </p:grpSpPr>
        <p:pic>
          <p:nvPicPr>
            <p:cNvPr id="3074"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23" y="657"/>
              <a:ext cx="5435" cy="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5" name="Text Box 3"/>
            <p:cNvSpPr txBox="1">
              <a:spLocks noChangeArrowheads="1"/>
            </p:cNvSpPr>
            <p:nvPr/>
          </p:nvSpPr>
          <p:spPr bwMode="auto">
            <a:xfrm>
              <a:off x="324" y="662"/>
              <a:ext cx="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grpSp>
      <p:grpSp>
        <p:nvGrpSpPr>
          <p:cNvPr id="3076" name="Group 4"/>
          <p:cNvGrpSpPr>
            <a:grpSpLocks/>
          </p:cNvGrpSpPr>
          <p:nvPr/>
        </p:nvGrpSpPr>
        <p:grpSpPr bwMode="auto">
          <a:xfrm>
            <a:off x="512763" y="1042988"/>
            <a:ext cx="8628062" cy="14287"/>
            <a:chOff x="323" y="657"/>
            <a:chExt cx="5435" cy="9"/>
          </a:xfrm>
        </p:grpSpPr>
        <p:pic>
          <p:nvPicPr>
            <p:cNvPr id="3077" name="Picture 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23" y="657"/>
              <a:ext cx="5435" cy="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8" name="Text Box 6"/>
            <p:cNvSpPr txBox="1">
              <a:spLocks noChangeArrowheads="1"/>
            </p:cNvSpPr>
            <p:nvPr/>
          </p:nvSpPr>
          <p:spPr bwMode="auto">
            <a:xfrm>
              <a:off x="324" y="662"/>
              <a:ext cx="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grpSp>
      <p:grpSp>
        <p:nvGrpSpPr>
          <p:cNvPr id="3079" name="Group 7"/>
          <p:cNvGrpSpPr>
            <a:grpSpLocks/>
          </p:cNvGrpSpPr>
          <p:nvPr/>
        </p:nvGrpSpPr>
        <p:grpSpPr bwMode="auto">
          <a:xfrm>
            <a:off x="512763" y="1054100"/>
            <a:ext cx="8628062" cy="9525"/>
            <a:chOff x="323" y="664"/>
            <a:chExt cx="5435" cy="6"/>
          </a:xfrm>
        </p:grpSpPr>
        <p:pic>
          <p:nvPicPr>
            <p:cNvPr id="3080"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23" y="664"/>
              <a:ext cx="5435" cy="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1" name="Text Box 9"/>
            <p:cNvSpPr txBox="1">
              <a:spLocks noChangeArrowheads="1"/>
            </p:cNvSpPr>
            <p:nvPr/>
          </p:nvSpPr>
          <p:spPr bwMode="auto">
            <a:xfrm>
              <a:off x="324" y="666"/>
              <a:ext cx="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grpSp>
      <p:sp>
        <p:nvSpPr>
          <p:cNvPr id="3082" name="Rectangle 10"/>
          <p:cNvSpPr>
            <a:spLocks noGrp="1" noChangeArrowheads="1"/>
          </p:cNvSpPr>
          <p:nvPr>
            <p:ph type="body" idx="1"/>
          </p:nvPr>
        </p:nvSpPr>
        <p:spPr bwMode="auto">
          <a:xfrm>
            <a:off x="304800" y="1554163"/>
            <a:ext cx="8683625" cy="4522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ru-RU" smtClean="0"/>
              <a:t>Для правки структуры щелкните мышью</a:t>
            </a:r>
          </a:p>
          <a:p>
            <a:pPr lvl="1"/>
            <a:r>
              <a:rPr lang="en-GB" altLang="ru-RU" smtClean="0"/>
              <a:t>Второй уровень структуры</a:t>
            </a:r>
          </a:p>
          <a:p>
            <a:pPr lvl="2"/>
            <a:r>
              <a:rPr lang="en-GB" altLang="ru-RU" smtClean="0"/>
              <a:t>Третий уровень структуры</a:t>
            </a:r>
          </a:p>
          <a:p>
            <a:pPr lvl="3"/>
            <a:r>
              <a:rPr lang="en-GB" altLang="ru-RU" smtClean="0"/>
              <a:t>Четвёртый уровень структуры</a:t>
            </a:r>
          </a:p>
          <a:p>
            <a:pPr lvl="4"/>
            <a:r>
              <a:rPr lang="en-GB" altLang="ru-RU" smtClean="0"/>
              <a:t>Пятый уровень структуры</a:t>
            </a:r>
          </a:p>
          <a:p>
            <a:pPr lvl="4"/>
            <a:r>
              <a:rPr lang="en-GB" altLang="ru-RU" smtClean="0"/>
              <a:t>Шестой уровень структуры</a:t>
            </a:r>
          </a:p>
          <a:p>
            <a:pPr lvl="4"/>
            <a:r>
              <a:rPr lang="en-GB" altLang="ru-RU" smtClean="0"/>
              <a:t>Седьмой уровень структуры</a:t>
            </a:r>
          </a:p>
          <a:p>
            <a:pPr lvl="4"/>
            <a:r>
              <a:rPr lang="en-GB" altLang="ru-RU" smtClean="0"/>
              <a:t>Восьмой уровень структуры</a:t>
            </a:r>
          </a:p>
          <a:p>
            <a:pPr lvl="4"/>
            <a:r>
              <a:rPr lang="en-GB" altLang="ru-RU" smtClean="0"/>
              <a:t>Девятый уровень структуры</a:t>
            </a:r>
          </a:p>
        </p:txBody>
      </p:sp>
      <p:sp>
        <p:nvSpPr>
          <p:cNvPr id="3083" name="Rectangle 11"/>
          <p:cNvSpPr>
            <a:spLocks noGrp="1" noChangeArrowheads="1"/>
          </p:cNvSpPr>
          <p:nvPr>
            <p:ph type="title"/>
          </p:nvPr>
        </p:nvSpPr>
        <p:spPr bwMode="auto">
          <a:xfrm>
            <a:off x="304800" y="457200"/>
            <a:ext cx="8683625" cy="835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ru-RU" smtClean="0"/>
              <a:t>Для правки текста заголовка щелкните мышью</a:t>
            </a:r>
          </a:p>
        </p:txBody>
      </p:sp>
      <p:sp>
        <p:nvSpPr>
          <p:cNvPr id="3084" name="Rectangle 12"/>
          <p:cNvSpPr>
            <a:spLocks noGrp="1" noChangeArrowheads="1"/>
          </p:cNvSpPr>
          <p:nvPr>
            <p:ph type="dt"/>
          </p:nvPr>
        </p:nvSpPr>
        <p:spPr bwMode="auto">
          <a:xfrm>
            <a:off x="6477000" y="76200"/>
            <a:ext cx="25114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723900" algn="l"/>
                <a:tab pos="1447800" algn="l"/>
                <a:tab pos="2171700" algn="l"/>
              </a:tabLst>
              <a:defRPr sz="1200">
                <a:solidFill>
                  <a:srgbClr val="D38E27"/>
                </a:solidFill>
                <a:latin typeface="+mn-lt"/>
                <a:cs typeface="Arial Unicode MS" charset="0"/>
              </a:defRPr>
            </a:lvl1pPr>
          </a:lstStyle>
          <a:p>
            <a:r>
              <a:rPr lang="ru-RU" altLang="ru-RU"/>
              <a:t>13.05.20</a:t>
            </a:r>
          </a:p>
        </p:txBody>
      </p:sp>
      <p:sp>
        <p:nvSpPr>
          <p:cNvPr id="3085" name="Text Box 13"/>
          <p:cNvSpPr txBox="1">
            <a:spLocks noChangeArrowheads="1"/>
          </p:cNvSpPr>
          <p:nvPr/>
        </p:nvSpPr>
        <p:spPr bwMode="auto">
          <a:xfrm>
            <a:off x="3581400" y="76200"/>
            <a:ext cx="2895600" cy="28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3086" name="Rectangle 14"/>
          <p:cNvSpPr>
            <a:spLocks noGrp="1" noChangeArrowheads="1"/>
          </p:cNvSpPr>
          <p:nvPr>
            <p:ph type="sldNum"/>
          </p:nvPr>
        </p:nvSpPr>
        <p:spPr bwMode="auto">
          <a:xfrm>
            <a:off x="8229600" y="6473825"/>
            <a:ext cx="7556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buClrTx/>
              <a:buFontTx/>
              <a:buNone/>
              <a:tabLst>
                <a:tab pos="723900" algn="l"/>
              </a:tabLst>
              <a:defRPr sz="1200">
                <a:solidFill>
                  <a:srgbClr val="D38E27"/>
                </a:solidFill>
                <a:latin typeface="+mn-lt"/>
                <a:cs typeface="Arial Unicode MS" charset="0"/>
              </a:defRPr>
            </a:lvl1pPr>
          </a:lstStyle>
          <a:p>
            <a:fld id="{D5E6F587-94AB-497A-864A-468735AF9AA9}"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3600" kern="1200">
          <a:solidFill>
            <a:srgbClr val="4E3B30"/>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5pPr>
      <a:lvl6pPr marL="25146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6pPr>
      <a:lvl7pPr marL="29718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7pPr>
      <a:lvl8pPr marL="3429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8pPr>
      <a:lvl9pPr marL="3886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kern="1200">
          <a:solidFill>
            <a:srgbClr val="4E3B3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kern="1200">
          <a:solidFill>
            <a:srgbClr val="4E3B3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4E3B3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4E3B30"/>
          </a:solidFill>
          <a:latin typeface="+mn-lt"/>
          <a:ea typeface="+mn-ea"/>
          <a:cs typeface="+mn-cs"/>
        </a:defRPr>
      </a:lvl4pPr>
      <a:lvl5pPr marL="2057400" indent="-228600" algn="l" defTabSz="449263" rtl="0" eaLnBrk="0" fontAlgn="base" hangingPunct="0">
        <a:spcBef>
          <a:spcPts val="450"/>
        </a:spcBef>
        <a:spcAft>
          <a:spcPct val="0"/>
        </a:spcAft>
        <a:buClr>
          <a:srgbClr val="000000"/>
        </a:buClr>
        <a:buSzPct val="100000"/>
        <a:buFont typeface="Times New Roman" panose="02020603050405020304" pitchFamily="18" charset="0"/>
        <a:defRPr kern="1200">
          <a:solidFill>
            <a:srgbClr val="4E3B3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grpSp>
        <p:nvGrpSpPr>
          <p:cNvPr id="4097" name="Group 1"/>
          <p:cNvGrpSpPr>
            <a:grpSpLocks/>
          </p:cNvGrpSpPr>
          <p:nvPr/>
        </p:nvGrpSpPr>
        <p:grpSpPr bwMode="auto">
          <a:xfrm>
            <a:off x="512763" y="3438525"/>
            <a:ext cx="8628062" cy="7938"/>
            <a:chOff x="323" y="2166"/>
            <a:chExt cx="5435" cy="5"/>
          </a:xfrm>
        </p:grpSpPr>
        <p:pic>
          <p:nvPicPr>
            <p:cNvPr id="4098"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23" y="2166"/>
              <a:ext cx="5435" cy="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099" name="Text Box 3"/>
            <p:cNvSpPr txBox="1">
              <a:spLocks noChangeArrowheads="1"/>
            </p:cNvSpPr>
            <p:nvPr/>
          </p:nvSpPr>
          <p:spPr bwMode="auto">
            <a:xfrm>
              <a:off x="324" y="2170"/>
              <a:ext cx="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grpSp>
      <p:sp>
        <p:nvSpPr>
          <p:cNvPr id="4100" name="Rectangle 4"/>
          <p:cNvSpPr>
            <a:spLocks noGrp="1" noChangeArrowheads="1"/>
          </p:cNvSpPr>
          <p:nvPr>
            <p:ph type="body" idx="1"/>
          </p:nvPr>
        </p:nvSpPr>
        <p:spPr bwMode="auto">
          <a:xfrm>
            <a:off x="304800" y="1554163"/>
            <a:ext cx="8683625" cy="4522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ru-RU" smtClean="0"/>
              <a:t>Для правки структуры щелкните мышью</a:t>
            </a:r>
          </a:p>
          <a:p>
            <a:pPr lvl="1"/>
            <a:r>
              <a:rPr lang="en-GB" altLang="ru-RU" smtClean="0"/>
              <a:t>Второй уровень структуры</a:t>
            </a:r>
          </a:p>
          <a:p>
            <a:pPr lvl="2"/>
            <a:r>
              <a:rPr lang="en-GB" altLang="ru-RU" smtClean="0"/>
              <a:t>Третий уровень структуры</a:t>
            </a:r>
          </a:p>
          <a:p>
            <a:pPr lvl="3"/>
            <a:r>
              <a:rPr lang="en-GB" altLang="ru-RU" smtClean="0"/>
              <a:t>Четвёртый уровень структуры</a:t>
            </a:r>
          </a:p>
          <a:p>
            <a:pPr lvl="4"/>
            <a:r>
              <a:rPr lang="en-GB" altLang="ru-RU" smtClean="0"/>
              <a:t>Пятый уровень структуры</a:t>
            </a:r>
          </a:p>
          <a:p>
            <a:pPr lvl="4"/>
            <a:r>
              <a:rPr lang="en-GB" altLang="ru-RU" smtClean="0"/>
              <a:t>Шестой уровень структуры</a:t>
            </a:r>
          </a:p>
          <a:p>
            <a:pPr lvl="4"/>
            <a:r>
              <a:rPr lang="en-GB" altLang="ru-RU" smtClean="0"/>
              <a:t>Седьмой уровень структуры</a:t>
            </a:r>
          </a:p>
          <a:p>
            <a:pPr lvl="4"/>
            <a:r>
              <a:rPr lang="en-GB" altLang="ru-RU" smtClean="0"/>
              <a:t>Восьмой уровень структуры</a:t>
            </a:r>
          </a:p>
          <a:p>
            <a:pPr lvl="4"/>
            <a:r>
              <a:rPr lang="en-GB" altLang="ru-RU" smtClean="0"/>
              <a:t>Девятый уровень структуры</a:t>
            </a:r>
          </a:p>
        </p:txBody>
      </p:sp>
      <p:sp>
        <p:nvSpPr>
          <p:cNvPr id="4101" name="Rectangle 5"/>
          <p:cNvSpPr>
            <a:spLocks noGrp="1" noChangeArrowheads="1"/>
          </p:cNvSpPr>
          <p:nvPr>
            <p:ph type="title"/>
          </p:nvPr>
        </p:nvSpPr>
        <p:spPr bwMode="auto">
          <a:xfrm>
            <a:off x="304800" y="457200"/>
            <a:ext cx="8683625" cy="835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ru-RU" smtClean="0"/>
              <a:t>Для правки текста заголовка щелкните мышью</a:t>
            </a:r>
          </a:p>
        </p:txBody>
      </p:sp>
      <p:sp>
        <p:nvSpPr>
          <p:cNvPr id="4102" name="Rectangle 6"/>
          <p:cNvSpPr>
            <a:spLocks noGrp="1" noChangeArrowheads="1"/>
          </p:cNvSpPr>
          <p:nvPr>
            <p:ph type="dt"/>
          </p:nvPr>
        </p:nvSpPr>
        <p:spPr bwMode="auto">
          <a:xfrm>
            <a:off x="6477000" y="76200"/>
            <a:ext cx="25114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723900" algn="l"/>
                <a:tab pos="1447800" algn="l"/>
                <a:tab pos="2171700" algn="l"/>
              </a:tabLst>
              <a:defRPr sz="1200">
                <a:solidFill>
                  <a:srgbClr val="D38E27"/>
                </a:solidFill>
                <a:latin typeface="+mn-lt"/>
                <a:cs typeface="Arial Unicode MS" charset="0"/>
              </a:defRPr>
            </a:lvl1pPr>
          </a:lstStyle>
          <a:p>
            <a:r>
              <a:rPr lang="ru-RU" altLang="ru-RU"/>
              <a:t>13.05.20</a:t>
            </a:r>
          </a:p>
        </p:txBody>
      </p:sp>
      <p:sp>
        <p:nvSpPr>
          <p:cNvPr id="4103" name="Text Box 7"/>
          <p:cNvSpPr txBox="1">
            <a:spLocks noChangeArrowheads="1"/>
          </p:cNvSpPr>
          <p:nvPr/>
        </p:nvSpPr>
        <p:spPr bwMode="auto">
          <a:xfrm>
            <a:off x="3124200" y="76200"/>
            <a:ext cx="3352800" cy="28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4104" name="Rectangle 8"/>
          <p:cNvSpPr>
            <a:spLocks noGrp="1" noChangeArrowheads="1"/>
          </p:cNvSpPr>
          <p:nvPr>
            <p:ph type="sldNum"/>
          </p:nvPr>
        </p:nvSpPr>
        <p:spPr bwMode="auto">
          <a:xfrm>
            <a:off x="8229600" y="6477000"/>
            <a:ext cx="758825"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buClrTx/>
              <a:buFontTx/>
              <a:buNone/>
              <a:tabLst>
                <a:tab pos="723900" algn="l"/>
              </a:tabLst>
              <a:defRPr sz="1200">
                <a:solidFill>
                  <a:srgbClr val="D38E27"/>
                </a:solidFill>
                <a:latin typeface="+mn-lt"/>
                <a:cs typeface="Arial Unicode MS" charset="0"/>
              </a:defRPr>
            </a:lvl1pPr>
          </a:lstStyle>
          <a:p>
            <a:fld id="{DD7E51C3-04D8-4B9C-8F51-7449137BE5A7}"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3600" kern="1200">
          <a:solidFill>
            <a:srgbClr val="FBEEC9"/>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FBEEC9"/>
          </a:solidFill>
          <a:latin typeface="Franklin Gothic Medium" panose="020B0603020102020204" pitchFamily="34" charset="0"/>
          <a:ea typeface="Microsoft YaHei" panose="020B0503020204020204" pitchFamily="34" charset="-122"/>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FBEEC9"/>
          </a:solidFill>
          <a:latin typeface="Franklin Gothic Medium" panose="020B0603020102020204" pitchFamily="34" charset="0"/>
          <a:ea typeface="Microsoft YaHei" panose="020B0503020204020204" pitchFamily="34" charset="-122"/>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FBEEC9"/>
          </a:solidFill>
          <a:latin typeface="Franklin Gothic Medium" panose="020B0603020102020204" pitchFamily="34" charset="0"/>
          <a:ea typeface="Microsoft YaHei" panose="020B0503020204020204" pitchFamily="34" charset="-122"/>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FBEEC9"/>
          </a:solidFill>
          <a:latin typeface="Franklin Gothic Medium" panose="020B0603020102020204" pitchFamily="34" charset="0"/>
          <a:ea typeface="Microsoft YaHei" panose="020B0503020204020204" pitchFamily="34" charset="-122"/>
        </a:defRPr>
      </a:lvl5pPr>
      <a:lvl6pPr marL="25146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FBEEC9"/>
          </a:solidFill>
          <a:latin typeface="Franklin Gothic Medium" panose="020B0603020102020204" pitchFamily="34" charset="0"/>
          <a:ea typeface="Microsoft YaHei" panose="020B0503020204020204" pitchFamily="34" charset="-122"/>
        </a:defRPr>
      </a:lvl6pPr>
      <a:lvl7pPr marL="29718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FBEEC9"/>
          </a:solidFill>
          <a:latin typeface="Franklin Gothic Medium" panose="020B0603020102020204" pitchFamily="34" charset="0"/>
          <a:ea typeface="Microsoft YaHei" panose="020B0503020204020204" pitchFamily="34" charset="-122"/>
        </a:defRPr>
      </a:lvl7pPr>
      <a:lvl8pPr marL="3429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FBEEC9"/>
          </a:solidFill>
          <a:latin typeface="Franklin Gothic Medium" panose="020B0603020102020204" pitchFamily="34" charset="0"/>
          <a:ea typeface="Microsoft YaHei" panose="020B0503020204020204" pitchFamily="34" charset="-122"/>
        </a:defRPr>
      </a:lvl8pPr>
      <a:lvl9pPr marL="3886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FBEEC9"/>
          </a:solidFill>
          <a:latin typeface="Franklin Gothic Medium" panose="020B0603020102020204" pitchFamily="34" charset="0"/>
          <a:ea typeface="Microsoft YaHei" panose="020B0503020204020204" pitchFamily="34"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kern="1200">
          <a:solidFill>
            <a:srgbClr val="FBEEC9"/>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kern="1200">
          <a:solidFill>
            <a:srgbClr val="FBEEC9"/>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FBEEC9"/>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FBEEC9"/>
          </a:solidFill>
          <a:latin typeface="+mn-lt"/>
          <a:ea typeface="+mn-ea"/>
          <a:cs typeface="+mn-cs"/>
        </a:defRPr>
      </a:lvl4pPr>
      <a:lvl5pPr marL="2057400" indent="-228600" algn="l" defTabSz="449263" rtl="0" eaLnBrk="0" fontAlgn="base" hangingPunct="0">
        <a:spcBef>
          <a:spcPts val="450"/>
        </a:spcBef>
        <a:spcAft>
          <a:spcPct val="0"/>
        </a:spcAft>
        <a:buClr>
          <a:srgbClr val="000000"/>
        </a:buClr>
        <a:buSzPct val="100000"/>
        <a:buFont typeface="Times New Roman" panose="02020603050405020304" pitchFamily="18" charset="0"/>
        <a:defRPr kern="1200">
          <a:solidFill>
            <a:srgbClr val="FBEEC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grpSp>
        <p:nvGrpSpPr>
          <p:cNvPr id="5121" name="Group 1"/>
          <p:cNvGrpSpPr>
            <a:grpSpLocks/>
          </p:cNvGrpSpPr>
          <p:nvPr/>
        </p:nvGrpSpPr>
        <p:grpSpPr bwMode="auto">
          <a:xfrm>
            <a:off x="512763" y="6016625"/>
            <a:ext cx="8628062" cy="9525"/>
            <a:chOff x="323" y="3790"/>
            <a:chExt cx="5435" cy="6"/>
          </a:xfrm>
        </p:grpSpPr>
        <p:pic>
          <p:nvPicPr>
            <p:cNvPr id="5122"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23" y="3790"/>
              <a:ext cx="5435" cy="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3" name="Text Box 3"/>
            <p:cNvSpPr txBox="1">
              <a:spLocks noChangeArrowheads="1"/>
            </p:cNvSpPr>
            <p:nvPr/>
          </p:nvSpPr>
          <p:spPr bwMode="auto">
            <a:xfrm>
              <a:off x="324" y="3792"/>
              <a:ext cx="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grpSp>
      <p:sp>
        <p:nvSpPr>
          <p:cNvPr id="5124" name="Rectangle 4"/>
          <p:cNvSpPr>
            <a:spLocks noGrp="1" noChangeArrowheads="1"/>
          </p:cNvSpPr>
          <p:nvPr>
            <p:ph type="body" idx="1"/>
          </p:nvPr>
        </p:nvSpPr>
        <p:spPr bwMode="auto">
          <a:xfrm>
            <a:off x="304800" y="1554163"/>
            <a:ext cx="8683625" cy="4522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ru-RU" smtClean="0"/>
              <a:t>Для правки структуры щелкните мышью</a:t>
            </a:r>
          </a:p>
          <a:p>
            <a:pPr lvl="1"/>
            <a:r>
              <a:rPr lang="en-GB" altLang="ru-RU" smtClean="0"/>
              <a:t>Второй уровень структуры</a:t>
            </a:r>
          </a:p>
          <a:p>
            <a:pPr lvl="2"/>
            <a:r>
              <a:rPr lang="en-GB" altLang="ru-RU" smtClean="0"/>
              <a:t>Третий уровень структуры</a:t>
            </a:r>
          </a:p>
          <a:p>
            <a:pPr lvl="3"/>
            <a:r>
              <a:rPr lang="en-GB" altLang="ru-RU" smtClean="0"/>
              <a:t>Четвёртый уровень структуры</a:t>
            </a:r>
          </a:p>
          <a:p>
            <a:pPr lvl="4"/>
            <a:r>
              <a:rPr lang="en-GB" altLang="ru-RU" smtClean="0"/>
              <a:t>Пятый уровень структуры</a:t>
            </a:r>
          </a:p>
          <a:p>
            <a:pPr lvl="4"/>
            <a:r>
              <a:rPr lang="en-GB" altLang="ru-RU" smtClean="0"/>
              <a:t>Шестой уровень структуры</a:t>
            </a:r>
          </a:p>
          <a:p>
            <a:pPr lvl="4"/>
            <a:r>
              <a:rPr lang="en-GB" altLang="ru-RU" smtClean="0"/>
              <a:t>Седьмой уровень структуры</a:t>
            </a:r>
          </a:p>
          <a:p>
            <a:pPr lvl="4"/>
            <a:r>
              <a:rPr lang="en-GB" altLang="ru-RU" smtClean="0"/>
              <a:t>Восьмой уровень структуры</a:t>
            </a:r>
          </a:p>
          <a:p>
            <a:pPr lvl="4"/>
            <a:r>
              <a:rPr lang="en-GB" altLang="ru-RU" smtClean="0"/>
              <a:t>Девятый уровень структуры</a:t>
            </a:r>
          </a:p>
        </p:txBody>
      </p:sp>
      <p:sp>
        <p:nvSpPr>
          <p:cNvPr id="5125" name="Rectangle 5"/>
          <p:cNvSpPr>
            <a:spLocks noGrp="1" noChangeArrowheads="1"/>
          </p:cNvSpPr>
          <p:nvPr>
            <p:ph type="title"/>
          </p:nvPr>
        </p:nvSpPr>
        <p:spPr bwMode="auto">
          <a:xfrm>
            <a:off x="304800" y="457200"/>
            <a:ext cx="8683625" cy="835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ru-RU" smtClean="0"/>
              <a:t>Для правки текста заголовка щелкните мышью</a:t>
            </a:r>
          </a:p>
        </p:txBody>
      </p:sp>
      <p:sp>
        <p:nvSpPr>
          <p:cNvPr id="5126" name="Rectangle 6"/>
          <p:cNvSpPr>
            <a:spLocks noGrp="1" noChangeArrowheads="1"/>
          </p:cNvSpPr>
          <p:nvPr>
            <p:ph type="dt"/>
          </p:nvPr>
        </p:nvSpPr>
        <p:spPr bwMode="auto">
          <a:xfrm>
            <a:off x="6477000" y="76200"/>
            <a:ext cx="25114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723900" algn="l"/>
                <a:tab pos="1447800" algn="l"/>
                <a:tab pos="2171700" algn="l"/>
              </a:tabLst>
              <a:defRPr sz="1200">
                <a:solidFill>
                  <a:srgbClr val="D38E27"/>
                </a:solidFill>
                <a:latin typeface="+mn-lt"/>
                <a:cs typeface="Arial Unicode MS" charset="0"/>
              </a:defRPr>
            </a:lvl1pPr>
          </a:lstStyle>
          <a:p>
            <a:r>
              <a:rPr lang="ru-RU" altLang="ru-RU"/>
              <a:t>13.05.20</a:t>
            </a:r>
          </a:p>
        </p:txBody>
      </p:sp>
      <p:sp>
        <p:nvSpPr>
          <p:cNvPr id="5127" name="Text Box 7"/>
          <p:cNvSpPr txBox="1">
            <a:spLocks noChangeArrowheads="1"/>
          </p:cNvSpPr>
          <p:nvPr/>
        </p:nvSpPr>
        <p:spPr bwMode="auto">
          <a:xfrm>
            <a:off x="3124200" y="76200"/>
            <a:ext cx="3352800" cy="28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5128" name="Rectangle 8"/>
          <p:cNvSpPr>
            <a:spLocks noGrp="1" noChangeArrowheads="1"/>
          </p:cNvSpPr>
          <p:nvPr>
            <p:ph type="sldNum"/>
          </p:nvPr>
        </p:nvSpPr>
        <p:spPr bwMode="auto">
          <a:xfrm>
            <a:off x="8229600" y="6477000"/>
            <a:ext cx="75882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buClrTx/>
              <a:buFontTx/>
              <a:buNone/>
              <a:tabLst>
                <a:tab pos="723900" algn="l"/>
              </a:tabLst>
              <a:defRPr sz="1200">
                <a:solidFill>
                  <a:srgbClr val="D38E27"/>
                </a:solidFill>
                <a:latin typeface="+mn-lt"/>
                <a:cs typeface="Arial Unicode MS" charset="0"/>
              </a:defRPr>
            </a:lvl1pPr>
          </a:lstStyle>
          <a:p>
            <a:fld id="{E5CF77E1-8253-4DB0-A054-4BC5A9CC77CD}"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3600" kern="1200">
          <a:solidFill>
            <a:srgbClr val="4E3B30"/>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5pPr>
      <a:lvl6pPr marL="25146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6pPr>
      <a:lvl7pPr marL="29718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7pPr>
      <a:lvl8pPr marL="3429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8pPr>
      <a:lvl9pPr marL="3886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kern="1200">
          <a:solidFill>
            <a:srgbClr val="4E3B3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kern="1200">
          <a:solidFill>
            <a:srgbClr val="4E3B3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4E3B3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4E3B30"/>
          </a:solidFill>
          <a:latin typeface="+mn-lt"/>
          <a:ea typeface="+mn-ea"/>
          <a:cs typeface="+mn-cs"/>
        </a:defRPr>
      </a:lvl4pPr>
      <a:lvl5pPr marL="2057400" indent="-228600" algn="l" defTabSz="449263" rtl="0" eaLnBrk="0" fontAlgn="base" hangingPunct="0">
        <a:spcBef>
          <a:spcPts val="450"/>
        </a:spcBef>
        <a:spcAft>
          <a:spcPct val="0"/>
        </a:spcAft>
        <a:buClr>
          <a:srgbClr val="000000"/>
        </a:buClr>
        <a:buSzPct val="100000"/>
        <a:buFont typeface="Times New Roman" panose="02020603050405020304" pitchFamily="18" charset="0"/>
        <a:defRPr kern="1200">
          <a:solidFill>
            <a:srgbClr val="4E3B3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body" idx="1"/>
          </p:nvPr>
        </p:nvSpPr>
        <p:spPr bwMode="auto">
          <a:xfrm>
            <a:off x="304800" y="1554163"/>
            <a:ext cx="8683625" cy="4522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ru-RU" smtClean="0"/>
              <a:t>Для правки структуры щелкните мышью</a:t>
            </a:r>
          </a:p>
          <a:p>
            <a:pPr lvl="1"/>
            <a:r>
              <a:rPr lang="en-GB" altLang="ru-RU" smtClean="0"/>
              <a:t>Второй уровень структуры</a:t>
            </a:r>
          </a:p>
          <a:p>
            <a:pPr lvl="2"/>
            <a:r>
              <a:rPr lang="en-GB" altLang="ru-RU" smtClean="0"/>
              <a:t>Третий уровень структуры</a:t>
            </a:r>
          </a:p>
          <a:p>
            <a:pPr lvl="3"/>
            <a:r>
              <a:rPr lang="en-GB" altLang="ru-RU" smtClean="0"/>
              <a:t>Четвёртый уровень структуры</a:t>
            </a:r>
          </a:p>
          <a:p>
            <a:pPr lvl="4"/>
            <a:r>
              <a:rPr lang="en-GB" altLang="ru-RU" smtClean="0"/>
              <a:t>Пятый уровень структуры</a:t>
            </a:r>
          </a:p>
          <a:p>
            <a:pPr lvl="4"/>
            <a:r>
              <a:rPr lang="en-GB" altLang="ru-RU" smtClean="0"/>
              <a:t>Шестой уровень структуры</a:t>
            </a:r>
          </a:p>
          <a:p>
            <a:pPr lvl="4"/>
            <a:r>
              <a:rPr lang="en-GB" altLang="ru-RU" smtClean="0"/>
              <a:t>Седьмой уровень структуры</a:t>
            </a:r>
          </a:p>
          <a:p>
            <a:pPr lvl="4"/>
            <a:r>
              <a:rPr lang="en-GB" altLang="ru-RU" smtClean="0"/>
              <a:t>Восьмой уровень структуры</a:t>
            </a:r>
          </a:p>
          <a:p>
            <a:pPr lvl="4"/>
            <a:r>
              <a:rPr lang="en-GB" altLang="ru-RU" smtClean="0"/>
              <a:t>Девятый уровень структуры</a:t>
            </a:r>
          </a:p>
        </p:txBody>
      </p:sp>
      <p:sp>
        <p:nvSpPr>
          <p:cNvPr id="6146" name="Rectangle 2"/>
          <p:cNvSpPr>
            <a:spLocks noGrp="1" noChangeArrowheads="1"/>
          </p:cNvSpPr>
          <p:nvPr>
            <p:ph type="title"/>
          </p:nvPr>
        </p:nvSpPr>
        <p:spPr bwMode="auto">
          <a:xfrm>
            <a:off x="304800" y="457200"/>
            <a:ext cx="8683625" cy="835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ru-RU" smtClean="0"/>
              <a:t>Для правки текста заголовка щелкните мышью</a:t>
            </a:r>
          </a:p>
        </p:txBody>
      </p:sp>
      <p:sp>
        <p:nvSpPr>
          <p:cNvPr id="6147" name="Rectangle 3"/>
          <p:cNvSpPr>
            <a:spLocks noGrp="1" noChangeArrowheads="1"/>
          </p:cNvSpPr>
          <p:nvPr>
            <p:ph type="dt"/>
          </p:nvPr>
        </p:nvSpPr>
        <p:spPr bwMode="auto">
          <a:xfrm>
            <a:off x="6477000" y="76200"/>
            <a:ext cx="25114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723900" algn="l"/>
                <a:tab pos="1447800" algn="l"/>
                <a:tab pos="2171700" algn="l"/>
              </a:tabLst>
              <a:defRPr sz="1200">
                <a:solidFill>
                  <a:srgbClr val="D38E27"/>
                </a:solidFill>
                <a:latin typeface="+mn-lt"/>
                <a:cs typeface="Arial Unicode MS" charset="0"/>
              </a:defRPr>
            </a:lvl1pPr>
          </a:lstStyle>
          <a:p>
            <a:r>
              <a:rPr lang="ru-RU" altLang="ru-RU"/>
              <a:t>13.05.20</a:t>
            </a:r>
          </a:p>
        </p:txBody>
      </p:sp>
      <p:sp>
        <p:nvSpPr>
          <p:cNvPr id="6148" name="Text Box 4"/>
          <p:cNvSpPr txBox="1">
            <a:spLocks noChangeArrowheads="1"/>
          </p:cNvSpPr>
          <p:nvPr/>
        </p:nvSpPr>
        <p:spPr bwMode="auto">
          <a:xfrm>
            <a:off x="3124200" y="76200"/>
            <a:ext cx="3352800" cy="28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6149" name="Rectangle 5"/>
          <p:cNvSpPr>
            <a:spLocks noGrp="1" noChangeArrowheads="1"/>
          </p:cNvSpPr>
          <p:nvPr>
            <p:ph type="sldNum"/>
          </p:nvPr>
        </p:nvSpPr>
        <p:spPr bwMode="auto">
          <a:xfrm>
            <a:off x="8229600" y="6477000"/>
            <a:ext cx="758825"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buClrTx/>
              <a:buFontTx/>
              <a:buNone/>
              <a:tabLst>
                <a:tab pos="723900" algn="l"/>
              </a:tabLst>
              <a:defRPr sz="1200">
                <a:solidFill>
                  <a:srgbClr val="D38E27"/>
                </a:solidFill>
                <a:latin typeface="+mn-lt"/>
                <a:cs typeface="Arial Unicode MS" charset="0"/>
              </a:defRPr>
            </a:lvl1pPr>
          </a:lstStyle>
          <a:p>
            <a:fld id="{41D3D74B-4737-45B3-B9C8-8739810F61D5}"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3600" kern="1200">
          <a:solidFill>
            <a:srgbClr val="4E3B30"/>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5pPr>
      <a:lvl6pPr marL="25146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6pPr>
      <a:lvl7pPr marL="29718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7pPr>
      <a:lvl8pPr marL="3429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8pPr>
      <a:lvl9pPr marL="3886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kern="1200">
          <a:solidFill>
            <a:srgbClr val="4E3B3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kern="1200">
          <a:solidFill>
            <a:srgbClr val="4E3B3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4E3B3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4E3B30"/>
          </a:solidFill>
          <a:latin typeface="+mn-lt"/>
          <a:ea typeface="+mn-ea"/>
          <a:cs typeface="+mn-cs"/>
        </a:defRPr>
      </a:lvl4pPr>
      <a:lvl5pPr marL="2057400" indent="-228600" algn="l" defTabSz="449263" rtl="0" eaLnBrk="0" fontAlgn="base" hangingPunct="0">
        <a:spcBef>
          <a:spcPts val="450"/>
        </a:spcBef>
        <a:spcAft>
          <a:spcPct val="0"/>
        </a:spcAft>
        <a:buClr>
          <a:srgbClr val="000000"/>
        </a:buClr>
        <a:buSzPct val="100000"/>
        <a:buFont typeface="Times New Roman" panose="02020603050405020304" pitchFamily="18" charset="0"/>
        <a:defRPr kern="1200">
          <a:solidFill>
            <a:srgbClr val="4E3B3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grpSp>
        <p:nvGrpSpPr>
          <p:cNvPr id="7169" name="Group 1"/>
          <p:cNvGrpSpPr>
            <a:grpSpLocks/>
          </p:cNvGrpSpPr>
          <p:nvPr/>
        </p:nvGrpSpPr>
        <p:grpSpPr bwMode="auto">
          <a:xfrm>
            <a:off x="512763" y="5846763"/>
            <a:ext cx="8628062" cy="7937"/>
            <a:chOff x="323" y="3683"/>
            <a:chExt cx="5435" cy="5"/>
          </a:xfrm>
        </p:grpSpPr>
        <p:pic>
          <p:nvPicPr>
            <p:cNvPr id="7170"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23" y="3683"/>
              <a:ext cx="5435" cy="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1" name="Text Box 3"/>
            <p:cNvSpPr txBox="1">
              <a:spLocks noChangeArrowheads="1"/>
            </p:cNvSpPr>
            <p:nvPr/>
          </p:nvSpPr>
          <p:spPr bwMode="auto">
            <a:xfrm>
              <a:off x="324" y="3684"/>
              <a:ext cx="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grpSp>
      <p:sp>
        <p:nvSpPr>
          <p:cNvPr id="7172" name="Rectangle 4"/>
          <p:cNvSpPr>
            <a:spLocks noGrp="1" noChangeArrowheads="1"/>
          </p:cNvSpPr>
          <p:nvPr>
            <p:ph type="body" idx="1"/>
          </p:nvPr>
        </p:nvSpPr>
        <p:spPr bwMode="auto">
          <a:xfrm>
            <a:off x="304800" y="1554163"/>
            <a:ext cx="8683625" cy="4522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ru-RU" smtClean="0"/>
              <a:t>Для правки структуры щелкните мышью</a:t>
            </a:r>
          </a:p>
          <a:p>
            <a:pPr lvl="1"/>
            <a:r>
              <a:rPr lang="en-GB" altLang="ru-RU" smtClean="0"/>
              <a:t>Второй уровень структуры</a:t>
            </a:r>
          </a:p>
          <a:p>
            <a:pPr lvl="2"/>
            <a:r>
              <a:rPr lang="en-GB" altLang="ru-RU" smtClean="0"/>
              <a:t>Третий уровень структуры</a:t>
            </a:r>
          </a:p>
          <a:p>
            <a:pPr lvl="3"/>
            <a:r>
              <a:rPr lang="en-GB" altLang="ru-RU" smtClean="0"/>
              <a:t>Четвёртый уровень структуры</a:t>
            </a:r>
          </a:p>
          <a:p>
            <a:pPr lvl="4"/>
            <a:r>
              <a:rPr lang="en-GB" altLang="ru-RU" smtClean="0"/>
              <a:t>Пятый уровень структуры</a:t>
            </a:r>
          </a:p>
          <a:p>
            <a:pPr lvl="4"/>
            <a:r>
              <a:rPr lang="en-GB" altLang="ru-RU" smtClean="0"/>
              <a:t>Шестой уровень структуры</a:t>
            </a:r>
          </a:p>
          <a:p>
            <a:pPr lvl="4"/>
            <a:r>
              <a:rPr lang="en-GB" altLang="ru-RU" smtClean="0"/>
              <a:t>Седьмой уровень структуры</a:t>
            </a:r>
          </a:p>
          <a:p>
            <a:pPr lvl="4"/>
            <a:r>
              <a:rPr lang="en-GB" altLang="ru-RU" smtClean="0"/>
              <a:t>Восьмой уровень структуры</a:t>
            </a:r>
          </a:p>
          <a:p>
            <a:pPr lvl="4"/>
            <a:r>
              <a:rPr lang="en-GB" altLang="ru-RU" smtClean="0"/>
              <a:t>Девятый уровень структуры</a:t>
            </a:r>
          </a:p>
        </p:txBody>
      </p:sp>
      <p:sp>
        <p:nvSpPr>
          <p:cNvPr id="7173" name="Rectangle 5"/>
          <p:cNvSpPr>
            <a:spLocks noGrp="1" noChangeArrowheads="1"/>
          </p:cNvSpPr>
          <p:nvPr>
            <p:ph type="title"/>
          </p:nvPr>
        </p:nvSpPr>
        <p:spPr bwMode="auto">
          <a:xfrm>
            <a:off x="304800" y="457200"/>
            <a:ext cx="8683625" cy="835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ru-RU" smtClean="0"/>
              <a:t>Для правки текста заголовка щелкните мышью</a:t>
            </a:r>
          </a:p>
        </p:txBody>
      </p:sp>
      <p:sp>
        <p:nvSpPr>
          <p:cNvPr id="7174" name="Rectangle 6"/>
          <p:cNvSpPr>
            <a:spLocks noGrp="1" noChangeArrowheads="1"/>
          </p:cNvSpPr>
          <p:nvPr>
            <p:ph type="dt"/>
          </p:nvPr>
        </p:nvSpPr>
        <p:spPr bwMode="auto">
          <a:xfrm>
            <a:off x="6477000" y="76200"/>
            <a:ext cx="25114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723900" algn="l"/>
                <a:tab pos="1447800" algn="l"/>
                <a:tab pos="2171700" algn="l"/>
              </a:tabLst>
              <a:defRPr sz="1200">
                <a:solidFill>
                  <a:srgbClr val="D38E27"/>
                </a:solidFill>
                <a:latin typeface="+mn-lt"/>
                <a:cs typeface="Arial Unicode MS" charset="0"/>
              </a:defRPr>
            </a:lvl1pPr>
          </a:lstStyle>
          <a:p>
            <a:r>
              <a:rPr lang="ru-RU" altLang="ru-RU"/>
              <a:t>13.05.20</a:t>
            </a:r>
          </a:p>
        </p:txBody>
      </p:sp>
      <p:sp>
        <p:nvSpPr>
          <p:cNvPr id="7175" name="Text Box 7"/>
          <p:cNvSpPr txBox="1">
            <a:spLocks noChangeArrowheads="1"/>
          </p:cNvSpPr>
          <p:nvPr/>
        </p:nvSpPr>
        <p:spPr bwMode="auto">
          <a:xfrm>
            <a:off x="3124200" y="76200"/>
            <a:ext cx="3352800" cy="28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7176" name="Rectangle 8"/>
          <p:cNvSpPr>
            <a:spLocks noGrp="1" noChangeArrowheads="1"/>
          </p:cNvSpPr>
          <p:nvPr>
            <p:ph type="sldNum"/>
          </p:nvPr>
        </p:nvSpPr>
        <p:spPr bwMode="auto">
          <a:xfrm>
            <a:off x="8229600" y="6477000"/>
            <a:ext cx="758825"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buClrTx/>
              <a:buFontTx/>
              <a:buNone/>
              <a:tabLst>
                <a:tab pos="723900" algn="l"/>
              </a:tabLst>
              <a:defRPr sz="1200">
                <a:solidFill>
                  <a:srgbClr val="D38E27"/>
                </a:solidFill>
                <a:latin typeface="+mn-lt"/>
                <a:cs typeface="Arial Unicode MS" charset="0"/>
              </a:defRPr>
            </a:lvl1pPr>
          </a:lstStyle>
          <a:p>
            <a:fld id="{155E1707-F476-4A14-BC80-2149D09289E9}"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3600" kern="1200">
          <a:solidFill>
            <a:srgbClr val="4E3B30"/>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5pPr>
      <a:lvl6pPr marL="25146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6pPr>
      <a:lvl7pPr marL="29718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7pPr>
      <a:lvl8pPr marL="3429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8pPr>
      <a:lvl9pPr marL="3886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kern="1200">
          <a:solidFill>
            <a:srgbClr val="4E3B3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kern="1200">
          <a:solidFill>
            <a:srgbClr val="4E3B3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4E3B3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4E3B30"/>
          </a:solidFill>
          <a:latin typeface="+mn-lt"/>
          <a:ea typeface="+mn-ea"/>
          <a:cs typeface="+mn-cs"/>
        </a:defRPr>
      </a:lvl4pPr>
      <a:lvl5pPr marL="2057400" indent="-228600" algn="l" defTabSz="449263" rtl="0" eaLnBrk="0" fontAlgn="base" hangingPunct="0">
        <a:spcBef>
          <a:spcPts val="450"/>
        </a:spcBef>
        <a:spcAft>
          <a:spcPct val="0"/>
        </a:spcAft>
        <a:buClr>
          <a:srgbClr val="000000"/>
        </a:buClr>
        <a:buSzPct val="100000"/>
        <a:buFont typeface="Times New Roman" panose="02020603050405020304" pitchFamily="18" charset="0"/>
        <a:defRPr kern="1200">
          <a:solidFill>
            <a:srgbClr val="4E3B3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body" idx="1"/>
          </p:nvPr>
        </p:nvSpPr>
        <p:spPr bwMode="auto">
          <a:xfrm>
            <a:off x="304800" y="1554163"/>
            <a:ext cx="8683625" cy="4522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ru-RU" smtClean="0"/>
              <a:t>Для правки структуры щелкните мышью</a:t>
            </a:r>
          </a:p>
          <a:p>
            <a:pPr lvl="1"/>
            <a:r>
              <a:rPr lang="en-GB" altLang="ru-RU" smtClean="0"/>
              <a:t>Второй уровень структуры</a:t>
            </a:r>
          </a:p>
          <a:p>
            <a:pPr lvl="2"/>
            <a:r>
              <a:rPr lang="en-GB" altLang="ru-RU" smtClean="0"/>
              <a:t>Третий уровень структуры</a:t>
            </a:r>
          </a:p>
          <a:p>
            <a:pPr lvl="3"/>
            <a:r>
              <a:rPr lang="en-GB" altLang="ru-RU" smtClean="0"/>
              <a:t>Четвёртый уровень структуры</a:t>
            </a:r>
          </a:p>
          <a:p>
            <a:pPr lvl="4"/>
            <a:r>
              <a:rPr lang="en-GB" altLang="ru-RU" smtClean="0"/>
              <a:t>Пятый уровень структуры</a:t>
            </a:r>
          </a:p>
          <a:p>
            <a:pPr lvl="4"/>
            <a:r>
              <a:rPr lang="en-GB" altLang="ru-RU" smtClean="0"/>
              <a:t>Шестой уровень структуры</a:t>
            </a:r>
          </a:p>
          <a:p>
            <a:pPr lvl="4"/>
            <a:r>
              <a:rPr lang="en-GB" altLang="ru-RU" smtClean="0"/>
              <a:t>Седьмой уровень структуры</a:t>
            </a:r>
          </a:p>
          <a:p>
            <a:pPr lvl="4"/>
            <a:r>
              <a:rPr lang="en-GB" altLang="ru-RU" smtClean="0"/>
              <a:t>Восьмой уровень структуры</a:t>
            </a:r>
          </a:p>
          <a:p>
            <a:pPr lvl="4"/>
            <a:r>
              <a:rPr lang="en-GB" altLang="ru-RU" smtClean="0"/>
              <a:t>Девятый уровень структуры</a:t>
            </a:r>
          </a:p>
        </p:txBody>
      </p:sp>
      <p:sp>
        <p:nvSpPr>
          <p:cNvPr id="8194" name="Rectangle 2"/>
          <p:cNvSpPr>
            <a:spLocks noGrp="1" noChangeArrowheads="1"/>
          </p:cNvSpPr>
          <p:nvPr>
            <p:ph type="title"/>
          </p:nvPr>
        </p:nvSpPr>
        <p:spPr bwMode="auto">
          <a:xfrm>
            <a:off x="304800" y="457200"/>
            <a:ext cx="8683625" cy="835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ru-RU" smtClean="0"/>
              <a:t>Для правки текста заголовка щелкните мышью</a:t>
            </a:r>
          </a:p>
        </p:txBody>
      </p:sp>
      <p:sp>
        <p:nvSpPr>
          <p:cNvPr id="8195" name="Rectangle 3"/>
          <p:cNvSpPr>
            <a:spLocks noGrp="1" noChangeArrowheads="1"/>
          </p:cNvSpPr>
          <p:nvPr>
            <p:ph type="dt"/>
          </p:nvPr>
        </p:nvSpPr>
        <p:spPr bwMode="auto">
          <a:xfrm>
            <a:off x="6477000" y="76200"/>
            <a:ext cx="25114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723900" algn="l"/>
                <a:tab pos="1447800" algn="l"/>
                <a:tab pos="2171700" algn="l"/>
              </a:tabLst>
              <a:defRPr sz="1200">
                <a:solidFill>
                  <a:srgbClr val="D38E27"/>
                </a:solidFill>
                <a:latin typeface="+mn-lt"/>
                <a:cs typeface="Arial Unicode MS" charset="0"/>
              </a:defRPr>
            </a:lvl1pPr>
          </a:lstStyle>
          <a:p>
            <a:r>
              <a:rPr lang="ru-RU" altLang="ru-RU"/>
              <a:t>13.05.20</a:t>
            </a:r>
          </a:p>
        </p:txBody>
      </p:sp>
      <p:sp>
        <p:nvSpPr>
          <p:cNvPr id="8196" name="Text Box 4"/>
          <p:cNvSpPr txBox="1">
            <a:spLocks noChangeArrowheads="1"/>
          </p:cNvSpPr>
          <p:nvPr/>
        </p:nvSpPr>
        <p:spPr bwMode="auto">
          <a:xfrm>
            <a:off x="3124200" y="76200"/>
            <a:ext cx="3352800" cy="28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8197" name="Rectangle 5"/>
          <p:cNvSpPr>
            <a:spLocks noGrp="1" noChangeArrowheads="1"/>
          </p:cNvSpPr>
          <p:nvPr>
            <p:ph type="sldNum"/>
          </p:nvPr>
        </p:nvSpPr>
        <p:spPr bwMode="auto">
          <a:xfrm>
            <a:off x="8229600" y="6477000"/>
            <a:ext cx="758825"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buClrTx/>
              <a:buFontTx/>
              <a:buNone/>
              <a:tabLst>
                <a:tab pos="723900" algn="l"/>
              </a:tabLst>
              <a:defRPr sz="1200">
                <a:solidFill>
                  <a:srgbClr val="D38E27"/>
                </a:solidFill>
                <a:latin typeface="+mn-lt"/>
                <a:cs typeface="Arial Unicode MS" charset="0"/>
              </a:defRPr>
            </a:lvl1pPr>
          </a:lstStyle>
          <a:p>
            <a:fld id="{A4A56124-21EF-4E35-9FE6-AA7567439729}"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3600" kern="1200">
          <a:solidFill>
            <a:srgbClr val="4E3B30"/>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5pPr>
      <a:lvl6pPr marL="25146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6pPr>
      <a:lvl7pPr marL="29718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7pPr>
      <a:lvl8pPr marL="3429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8pPr>
      <a:lvl9pPr marL="3886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kern="1200">
          <a:solidFill>
            <a:srgbClr val="4E3B3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kern="1200">
          <a:solidFill>
            <a:srgbClr val="4E3B3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4E3B3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4E3B30"/>
          </a:solidFill>
          <a:latin typeface="+mn-lt"/>
          <a:ea typeface="+mn-ea"/>
          <a:cs typeface="+mn-cs"/>
        </a:defRPr>
      </a:lvl4pPr>
      <a:lvl5pPr marL="2057400" indent="-228600" algn="l" defTabSz="449263" rtl="0" eaLnBrk="0" fontAlgn="base" hangingPunct="0">
        <a:spcBef>
          <a:spcPts val="450"/>
        </a:spcBef>
        <a:spcAft>
          <a:spcPct val="0"/>
        </a:spcAft>
        <a:buClr>
          <a:srgbClr val="000000"/>
        </a:buClr>
        <a:buSzPct val="100000"/>
        <a:buFont typeface="Times New Roman" panose="02020603050405020304" pitchFamily="18" charset="0"/>
        <a:defRPr kern="1200">
          <a:solidFill>
            <a:srgbClr val="4E3B3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9217" name="Rectangle 1"/>
          <p:cNvSpPr>
            <a:spLocks noGrp="1" noChangeArrowheads="1"/>
          </p:cNvSpPr>
          <p:nvPr>
            <p:ph type="body" idx="1"/>
          </p:nvPr>
        </p:nvSpPr>
        <p:spPr bwMode="auto">
          <a:xfrm>
            <a:off x="304800" y="1554163"/>
            <a:ext cx="8683625" cy="4522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ru-RU" smtClean="0"/>
              <a:t>Для правки структуры щелкните мышью</a:t>
            </a:r>
          </a:p>
          <a:p>
            <a:pPr lvl="1"/>
            <a:r>
              <a:rPr lang="en-GB" altLang="ru-RU" smtClean="0"/>
              <a:t>Второй уровень структуры</a:t>
            </a:r>
          </a:p>
          <a:p>
            <a:pPr lvl="2"/>
            <a:r>
              <a:rPr lang="en-GB" altLang="ru-RU" smtClean="0"/>
              <a:t>Третий уровень структуры</a:t>
            </a:r>
          </a:p>
          <a:p>
            <a:pPr lvl="3"/>
            <a:r>
              <a:rPr lang="en-GB" altLang="ru-RU" smtClean="0"/>
              <a:t>Четвёртый уровень структуры</a:t>
            </a:r>
          </a:p>
          <a:p>
            <a:pPr lvl="4"/>
            <a:r>
              <a:rPr lang="en-GB" altLang="ru-RU" smtClean="0"/>
              <a:t>Пятый уровень структуры</a:t>
            </a:r>
          </a:p>
          <a:p>
            <a:pPr lvl="4"/>
            <a:r>
              <a:rPr lang="en-GB" altLang="ru-RU" smtClean="0"/>
              <a:t>Шестой уровень структуры</a:t>
            </a:r>
          </a:p>
          <a:p>
            <a:pPr lvl="4"/>
            <a:r>
              <a:rPr lang="en-GB" altLang="ru-RU" smtClean="0"/>
              <a:t>Седьмой уровень структуры</a:t>
            </a:r>
          </a:p>
          <a:p>
            <a:pPr lvl="4"/>
            <a:r>
              <a:rPr lang="en-GB" altLang="ru-RU" smtClean="0"/>
              <a:t>Восьмой уровень структуры</a:t>
            </a:r>
          </a:p>
          <a:p>
            <a:pPr lvl="4"/>
            <a:r>
              <a:rPr lang="en-GB" altLang="ru-RU" smtClean="0"/>
              <a:t>Девятый уровень структуры</a:t>
            </a:r>
          </a:p>
        </p:txBody>
      </p:sp>
      <p:sp>
        <p:nvSpPr>
          <p:cNvPr id="9218" name="Rectangle 2"/>
          <p:cNvSpPr>
            <a:spLocks noGrp="1" noChangeArrowheads="1"/>
          </p:cNvSpPr>
          <p:nvPr>
            <p:ph type="title"/>
          </p:nvPr>
        </p:nvSpPr>
        <p:spPr bwMode="auto">
          <a:xfrm>
            <a:off x="304800" y="457200"/>
            <a:ext cx="8683625" cy="835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ru-RU" smtClean="0"/>
              <a:t>Для правки текста заголовка щелкните мышью</a:t>
            </a:r>
          </a:p>
        </p:txBody>
      </p:sp>
      <p:sp>
        <p:nvSpPr>
          <p:cNvPr id="9219" name="Rectangle 3"/>
          <p:cNvSpPr>
            <a:spLocks noGrp="1" noChangeArrowheads="1"/>
          </p:cNvSpPr>
          <p:nvPr>
            <p:ph type="dt"/>
          </p:nvPr>
        </p:nvSpPr>
        <p:spPr bwMode="auto">
          <a:xfrm>
            <a:off x="6477000" y="76200"/>
            <a:ext cx="25114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723900" algn="l"/>
                <a:tab pos="1447800" algn="l"/>
                <a:tab pos="2171700" algn="l"/>
              </a:tabLst>
              <a:defRPr sz="1200">
                <a:solidFill>
                  <a:srgbClr val="D38E27"/>
                </a:solidFill>
                <a:latin typeface="+mn-lt"/>
                <a:cs typeface="Arial Unicode MS" charset="0"/>
              </a:defRPr>
            </a:lvl1pPr>
          </a:lstStyle>
          <a:p>
            <a:r>
              <a:rPr lang="ru-RU" altLang="ru-RU"/>
              <a:t>13.05.20</a:t>
            </a:r>
          </a:p>
        </p:txBody>
      </p:sp>
      <p:sp>
        <p:nvSpPr>
          <p:cNvPr id="9220" name="Text Box 4"/>
          <p:cNvSpPr txBox="1">
            <a:spLocks noChangeArrowheads="1"/>
          </p:cNvSpPr>
          <p:nvPr/>
        </p:nvSpPr>
        <p:spPr bwMode="auto">
          <a:xfrm>
            <a:off x="3124200" y="76200"/>
            <a:ext cx="3352800" cy="28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9221" name="Rectangle 5"/>
          <p:cNvSpPr>
            <a:spLocks noGrp="1" noChangeArrowheads="1"/>
          </p:cNvSpPr>
          <p:nvPr>
            <p:ph type="sldNum"/>
          </p:nvPr>
        </p:nvSpPr>
        <p:spPr bwMode="auto">
          <a:xfrm>
            <a:off x="8229600" y="6477000"/>
            <a:ext cx="758825"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buClrTx/>
              <a:buFontTx/>
              <a:buNone/>
              <a:tabLst>
                <a:tab pos="723900" algn="l"/>
              </a:tabLst>
              <a:defRPr sz="1200">
                <a:solidFill>
                  <a:srgbClr val="D38E27"/>
                </a:solidFill>
                <a:latin typeface="+mn-lt"/>
                <a:cs typeface="Arial Unicode MS" charset="0"/>
              </a:defRPr>
            </a:lvl1pPr>
          </a:lstStyle>
          <a:p>
            <a:fld id="{BEEAE613-86FD-43B4-8351-9B5BBB63AF57}"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3600" kern="1200">
          <a:solidFill>
            <a:srgbClr val="4E3B30"/>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5pPr>
      <a:lvl6pPr marL="25146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6pPr>
      <a:lvl7pPr marL="29718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7pPr>
      <a:lvl8pPr marL="3429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8pPr>
      <a:lvl9pPr marL="3886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3600">
          <a:solidFill>
            <a:srgbClr val="4E3B30"/>
          </a:solidFill>
          <a:latin typeface="Franklin Gothic Medium" panose="020B0603020102020204" pitchFamily="34" charset="0"/>
          <a:ea typeface="Microsoft YaHei" panose="020B0503020204020204" pitchFamily="34"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kern="1200">
          <a:solidFill>
            <a:srgbClr val="4E3B3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kern="1200">
          <a:solidFill>
            <a:srgbClr val="4E3B3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4E3B3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4E3B30"/>
          </a:solidFill>
          <a:latin typeface="+mn-lt"/>
          <a:ea typeface="+mn-ea"/>
          <a:cs typeface="+mn-cs"/>
        </a:defRPr>
      </a:lvl4pPr>
      <a:lvl5pPr marL="2057400" indent="-228600" algn="l" defTabSz="449263" rtl="0" eaLnBrk="0" fontAlgn="base" hangingPunct="0">
        <a:spcBef>
          <a:spcPts val="450"/>
        </a:spcBef>
        <a:spcAft>
          <a:spcPct val="0"/>
        </a:spcAft>
        <a:buClr>
          <a:srgbClr val="000000"/>
        </a:buClr>
        <a:buSzPct val="100000"/>
        <a:buFont typeface="Times New Roman" panose="02020603050405020304" pitchFamily="18" charset="0"/>
        <a:defRPr kern="1200">
          <a:solidFill>
            <a:srgbClr val="4E3B3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3244850" y="431800"/>
            <a:ext cx="5683250" cy="5111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spcBef>
                <a:spcPts val="800"/>
              </a:spcBef>
              <a:buClrTx/>
              <a:buSzPct val="70000"/>
              <a:buFontTx/>
              <a:buNone/>
            </a:pPr>
            <a:r>
              <a:rPr lang="ru-RU" altLang="ru-RU" sz="3200">
                <a:solidFill>
                  <a:srgbClr val="A5644E"/>
                </a:solidFill>
                <a:latin typeface="Arial Black" panose="020B0A04020102020204" pitchFamily="34" charset="0"/>
                <a:ea typeface="Microsoft YaHei" panose="020B0503020204020204" pitchFamily="34" charset="-122"/>
              </a:rPr>
              <a:t>Урок № 5</a:t>
            </a:r>
          </a:p>
          <a:p>
            <a:pPr>
              <a:spcBef>
                <a:spcPts val="300"/>
              </a:spcBef>
              <a:buClrTx/>
              <a:buSzPct val="70000"/>
              <a:buFontTx/>
              <a:buNone/>
            </a:pPr>
            <a:endParaRPr lang="ru-RU" altLang="ru-RU" sz="1200">
              <a:solidFill>
                <a:srgbClr val="A5644E"/>
              </a:solidFill>
              <a:latin typeface="Arial Black" panose="020B0A04020102020204" pitchFamily="34" charset="0"/>
              <a:ea typeface="Microsoft YaHei" panose="020B0503020204020204" pitchFamily="34" charset="-122"/>
            </a:endParaRPr>
          </a:p>
          <a:p>
            <a:pPr>
              <a:spcBef>
                <a:spcPts val="800"/>
              </a:spcBef>
              <a:buClrTx/>
              <a:buFontTx/>
              <a:buNone/>
            </a:pPr>
            <a:r>
              <a:rPr lang="ru-RU" altLang="ru-RU" sz="2800">
                <a:solidFill>
                  <a:srgbClr val="C00000"/>
                </a:solidFill>
                <a:latin typeface="Arial Black" panose="020B0A04020102020204" pitchFamily="34" charset="0"/>
                <a:ea typeface="Microsoft YaHei" panose="020B0503020204020204" pitchFamily="34" charset="-122"/>
              </a:rPr>
              <a:t>Діагностика стану волосся і шкіри голови клієнта. Підготовка волосся до виконання хімічної завивки</a:t>
            </a:r>
          </a:p>
          <a:p>
            <a:pPr>
              <a:spcBef>
                <a:spcPts val="550"/>
              </a:spcBef>
              <a:buClrTx/>
              <a:buSzPct val="70000"/>
              <a:buFontTx/>
              <a:buNone/>
            </a:pPr>
            <a:endParaRPr lang="ru-RU" altLang="ru-RU" sz="2800">
              <a:solidFill>
                <a:srgbClr val="C00000"/>
              </a:solidFill>
              <a:latin typeface="Arial Black" panose="020B0A04020102020204" pitchFamily="34" charset="0"/>
              <a:ea typeface="Microsoft YaHei" panose="020B0503020204020204" pitchFamily="34" charset="-122"/>
            </a:endParaRPr>
          </a:p>
        </p:txBody>
      </p:sp>
      <p:pic>
        <p:nvPicPr>
          <p:cNvPr id="11266" name="Picture 2"/>
          <p:cNvPicPr>
            <a:picLocks noChangeAspect="1" noChangeArrowheads="1"/>
          </p:cNvPicPr>
          <p:nvPr/>
        </p:nvPicPr>
        <p:blipFill>
          <a:blip r:embed="rId4">
            <a:extLst>
              <a:ext uri="{28A0092B-C50C-407E-A947-70E740481C1C}">
                <a14:useLocalDpi xmlns:a14="http://schemas.microsoft.com/office/drawing/2010/main" val="0"/>
              </a:ext>
            </a:extLst>
          </a:blip>
          <a:srcRect l="13239" t="38695" r="67969" b="24529"/>
          <a:stretch>
            <a:fillRect/>
          </a:stretch>
        </p:blipFill>
        <p:spPr bwMode="auto">
          <a:xfrm>
            <a:off x="111125" y="1484313"/>
            <a:ext cx="2947988" cy="3384550"/>
          </a:xfrm>
          <a:prstGeom prst="rect">
            <a:avLst/>
          </a:prstGeom>
          <a:noFill/>
          <a:ln>
            <a:noFill/>
          </a:ln>
          <a:effectLst/>
          <a:extLst>
            <a:ext uri="{909E8E84-426E-40DD-AFC4-6F175D3DCCD1}">
              <a14:hiddenFill xmlns:a14="http://schemas.microsoft.com/office/drawing/2010/main">
                <a:blipFill dpi="0" rotWithShape="0">
                  <a:blip/>
                  <a:srcRect l="13239" t="38695" r="67969" b="24529"/>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267" name="Text Box 3"/>
          <p:cNvSpPr txBox="1">
            <a:spLocks noChangeArrowheads="1"/>
          </p:cNvSpPr>
          <p:nvPr/>
        </p:nvSpPr>
        <p:spPr bwMode="auto">
          <a:xfrm>
            <a:off x="8229600" y="6473825"/>
            <a:ext cx="758825"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DC25841A-74D5-46E4-85A0-55D4BC4F71C9}" type="slidenum">
              <a:rPr lang="ru-RU" altLang="ru-RU" sz="1200">
                <a:solidFill>
                  <a:srgbClr val="D38E27"/>
                </a:solidFill>
                <a:latin typeface="Franklin Gothic Book" panose="020B0503020102020204" pitchFamily="34" charset="0"/>
              </a:rPr>
              <a:pPr algn="r">
                <a:buClrTx/>
                <a:buFontTx/>
                <a:buNone/>
              </a:pPr>
              <a:t>1</a:t>
            </a:fld>
            <a:endParaRPr lang="ru-RU" altLang="ru-RU" sz="1200">
              <a:solidFill>
                <a:srgbClr val="D38E27"/>
              </a:solidFill>
              <a:latin typeface="Franklin Gothic Book" panose="020B0503020102020204"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0482" name="Rectangle 2"/>
          <p:cNvSpPr>
            <a:spLocks noChangeArrowheads="1"/>
          </p:cNvSpPr>
          <p:nvPr/>
        </p:nvSpPr>
        <p:spPr bwMode="auto">
          <a:xfrm>
            <a:off x="179388" y="1196975"/>
            <a:ext cx="8785225" cy="3506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ru-RU" altLang="ru-RU" sz="2800">
                <a:latin typeface="Times New Roman" panose="02020603050405020304" pitchFamily="18" charset="0"/>
                <a:cs typeface="Times New Roman" panose="02020603050405020304" pitchFamily="18" charset="0"/>
              </a:rPr>
              <a:t>Можна рекомендувати відмовитися клієнтці від виконання хімічної завивки в наступних випадках:</a:t>
            </a:r>
          </a:p>
          <a:p>
            <a:pPr>
              <a:buClrTx/>
              <a:buFontTx/>
              <a:buNone/>
            </a:pPr>
            <a:r>
              <a:rPr lang="ru-RU" altLang="ru-RU" sz="2800">
                <a:latin typeface="Times New Roman" panose="02020603050405020304" pitchFamily="18" charset="0"/>
                <a:cs typeface="Times New Roman" panose="02020603050405020304" pitchFamily="18" charset="0"/>
              </a:rPr>
              <a:t>- головний біль,</a:t>
            </a:r>
          </a:p>
          <a:p>
            <a:pPr>
              <a:buClrTx/>
              <a:buFontTx/>
              <a:buNone/>
            </a:pPr>
            <a:r>
              <a:rPr lang="ru-RU" altLang="ru-RU" sz="2800">
                <a:latin typeface="Times New Roman" panose="02020603050405020304" pitchFamily="18" charset="0"/>
                <a:cs typeface="Times New Roman" panose="02020603050405020304" pitchFamily="18" charset="0"/>
              </a:rPr>
              <a:t>- підвищений або знижений артеріальний тиск,</a:t>
            </a:r>
          </a:p>
          <a:p>
            <a:pPr>
              <a:buClrTx/>
              <a:buFontTx/>
              <a:buNone/>
            </a:pPr>
            <a:r>
              <a:rPr lang="ru-RU" altLang="ru-RU" sz="2800">
                <a:latin typeface="Times New Roman" panose="02020603050405020304" pitchFamily="18" charset="0"/>
                <a:cs typeface="Times New Roman" panose="02020603050405020304" pitchFamily="18" charset="0"/>
              </a:rPr>
              <a:t>- критичні дні, вагітність або лактація,</a:t>
            </a:r>
          </a:p>
          <a:p>
            <a:pPr>
              <a:buClrTx/>
              <a:buFontTx/>
              <a:buNone/>
            </a:pPr>
            <a:r>
              <a:rPr lang="ru-RU" altLang="ru-RU" sz="2800">
                <a:latin typeface="Times New Roman" panose="02020603050405020304" pitchFamily="18" charset="0"/>
                <a:cs typeface="Times New Roman" panose="02020603050405020304" pitchFamily="18" charset="0"/>
              </a:rPr>
              <a:t>- голод,</a:t>
            </a:r>
          </a:p>
          <a:p>
            <a:pPr>
              <a:buClrTx/>
              <a:buFontTx/>
              <a:buNone/>
            </a:pPr>
            <a:r>
              <a:rPr lang="ru-RU" altLang="ru-RU" sz="2800">
                <a:latin typeface="Times New Roman" panose="02020603050405020304" pitchFamily="18" charset="0"/>
                <a:cs typeface="Times New Roman" panose="02020603050405020304" pitchFamily="18" charset="0"/>
              </a:rPr>
              <a:t>- прийом будь-яких лікарських препаратів,</a:t>
            </a:r>
          </a:p>
          <a:p>
            <a:pPr>
              <a:buClrTx/>
              <a:buFontTx/>
              <a:buNone/>
            </a:pPr>
            <a:r>
              <a:rPr lang="ru-RU" altLang="ru-RU" sz="2800">
                <a:latin typeface="Times New Roman" panose="02020603050405020304" pitchFamily="18" charset="0"/>
                <a:cs typeface="Times New Roman" panose="02020603050405020304" pitchFamily="18" charset="0"/>
              </a:rPr>
              <a:t>- стрес.</a:t>
            </a:r>
          </a:p>
        </p:txBody>
      </p:sp>
      <p:sp>
        <p:nvSpPr>
          <p:cNvPr id="20483" name="Text Box 3"/>
          <p:cNvSpPr txBox="1">
            <a:spLocks noChangeArrowheads="1"/>
          </p:cNvSpPr>
          <p:nvPr/>
        </p:nvSpPr>
        <p:spPr bwMode="auto">
          <a:xfrm>
            <a:off x="8229600" y="6477000"/>
            <a:ext cx="7620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438AD2FD-A268-4F33-B245-60493A0EF777}" type="slidenum">
              <a:rPr lang="ru-RU" altLang="ru-RU" sz="1200">
                <a:solidFill>
                  <a:srgbClr val="D38E27"/>
                </a:solidFill>
                <a:latin typeface="Franklin Gothic Book" panose="020B0503020102020204" pitchFamily="34" charset="0"/>
              </a:rPr>
              <a:pPr algn="r">
                <a:buClrTx/>
                <a:buFontTx/>
                <a:buNone/>
              </a:pPr>
              <a:t>10</a:t>
            </a:fld>
            <a:endParaRPr lang="ru-RU" altLang="ru-RU" sz="1200">
              <a:solidFill>
                <a:srgbClr val="D38E27"/>
              </a:solidFill>
              <a:latin typeface="Franklin Gothic Book" panose="020B0503020102020204"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1506" name="Rectangle 2"/>
          <p:cNvSpPr>
            <a:spLocks noChangeArrowheads="1"/>
          </p:cNvSpPr>
          <p:nvPr/>
        </p:nvSpPr>
        <p:spPr bwMode="auto">
          <a:xfrm>
            <a:off x="215900" y="19050"/>
            <a:ext cx="8642350" cy="6677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ru-RU" altLang="ru-RU" sz="2400">
                <a:latin typeface="Times New Roman" panose="02020603050405020304" pitchFamily="18" charset="0"/>
                <a:cs typeface="Times New Roman" panose="02020603050405020304" pitchFamily="18" charset="0"/>
              </a:rPr>
              <a:t>Існує правило: хімічна завивка виконується тільки на чистому волоссі! Тому перед завивкою його обов'язково треба вимити  незалежно від того, коли ви це робили востаннє. Це дозволить злегка відкрити лусочки, що прискорить проникнення складу для завивки в волосся. Волосся миють один раз, при цьому шкіру голови не треба масажувати, щоб зберегти на ній жировий шар, що захистить її від зайвого впливу кислот і лугів. Промокнув волосся рушником, його розчісують, але ні до, ні після миття не слід використовувати щітку для волосся, щоб не пошкодити кутикулу (верхній шар волосини)Якщо на волоссі багато засобів для стайлінгу, то слід застосувати шампунь глибокого очищення.</a:t>
            </a:r>
          </a:p>
          <a:p>
            <a:pPr>
              <a:buClrTx/>
              <a:buFontTx/>
              <a:buNone/>
            </a:pPr>
            <a:r>
              <a:rPr lang="ru-RU" altLang="ru-RU" sz="2400">
                <a:latin typeface="Times New Roman" panose="02020603050405020304" pitchFamily="18" charset="0"/>
                <a:cs typeface="Times New Roman" panose="02020603050405020304" pitchFamily="18" charset="0"/>
              </a:rPr>
              <a:t>Не слід наносити бальзам, так як він закриє лусочки і призупинить хімічний процес.</a:t>
            </a:r>
          </a:p>
          <a:p>
            <a:pPr>
              <a:buClrTx/>
              <a:buFontTx/>
              <a:buNone/>
            </a:pPr>
            <a:r>
              <a:rPr lang="ru-RU" altLang="ru-RU" sz="2400">
                <a:latin typeface="Times New Roman" panose="02020603050405020304" pitchFamily="18" charset="0"/>
                <a:cs typeface="Times New Roman" panose="02020603050405020304" pitchFamily="18" charset="0"/>
              </a:rPr>
              <a:t>Промокнув волосся рушником, прибираючи надлишкову вологу, волосся розчісують рідким гребінцем. Якщо волосся сильно забарвлене і є залишки старої хім. завивки - волосся необхідно обробити структурантом..</a:t>
            </a:r>
          </a:p>
        </p:txBody>
      </p:sp>
      <p:sp>
        <p:nvSpPr>
          <p:cNvPr id="21507" name="Text Box 3"/>
          <p:cNvSpPr txBox="1">
            <a:spLocks noChangeArrowheads="1"/>
          </p:cNvSpPr>
          <p:nvPr/>
        </p:nvSpPr>
        <p:spPr bwMode="auto">
          <a:xfrm>
            <a:off x="8229600" y="6477000"/>
            <a:ext cx="7620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3F3100CE-D304-4F29-B1AB-EAB0A3185BC0}" type="slidenum">
              <a:rPr lang="ru-RU" altLang="ru-RU" sz="1200">
                <a:solidFill>
                  <a:srgbClr val="D38E27"/>
                </a:solidFill>
                <a:latin typeface="Franklin Gothic Book" panose="020B0503020102020204" pitchFamily="34" charset="0"/>
              </a:rPr>
              <a:pPr algn="r">
                <a:buClrTx/>
                <a:buFontTx/>
                <a:buNone/>
              </a:pPr>
              <a:t>11</a:t>
            </a:fld>
            <a:endParaRPr lang="ru-RU" altLang="ru-RU" sz="1200">
              <a:solidFill>
                <a:srgbClr val="D38E27"/>
              </a:solidFill>
              <a:latin typeface="Franklin Gothic Book" panose="020B0503020102020204"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2530" name="Rectangle 2"/>
          <p:cNvSpPr>
            <a:spLocks noChangeArrowheads="1"/>
          </p:cNvSpPr>
          <p:nvPr/>
        </p:nvSpPr>
        <p:spPr bwMode="auto">
          <a:xfrm>
            <a:off x="250825" y="1844675"/>
            <a:ext cx="864235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ru-RU" altLang="ru-RU" sz="2400">
                <a:latin typeface="Times New Roman" panose="02020603050405020304" pitchFamily="18" charset="0"/>
                <a:cs typeface="Times New Roman" panose="02020603050405020304" pitchFamily="18" charset="0"/>
              </a:rPr>
              <a:t>.</a:t>
            </a:r>
          </a:p>
        </p:txBody>
      </p:sp>
      <p:sp>
        <p:nvSpPr>
          <p:cNvPr id="22531" name="Text Box 3"/>
          <p:cNvSpPr txBox="1">
            <a:spLocks noChangeArrowheads="1"/>
          </p:cNvSpPr>
          <p:nvPr/>
        </p:nvSpPr>
        <p:spPr bwMode="auto">
          <a:xfrm>
            <a:off x="8229600" y="6477000"/>
            <a:ext cx="7620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BAA881AD-3DE4-466A-9473-B70EBB588D19}" type="slidenum">
              <a:rPr lang="ru-RU" altLang="ru-RU" sz="1200">
                <a:solidFill>
                  <a:srgbClr val="D38E27"/>
                </a:solidFill>
                <a:latin typeface="Franklin Gothic Book" panose="020B0503020102020204" pitchFamily="34" charset="0"/>
              </a:rPr>
              <a:pPr algn="r">
                <a:buClrTx/>
                <a:buFontTx/>
                <a:buNone/>
              </a:pPr>
              <a:t>12</a:t>
            </a:fld>
            <a:endParaRPr lang="ru-RU" altLang="ru-RU" sz="1200">
              <a:solidFill>
                <a:srgbClr val="D38E27"/>
              </a:solidFill>
              <a:latin typeface="Franklin Gothic Book" panose="020B0503020102020204"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0" y="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12290" name="Rectangle 2"/>
          <p:cNvSpPr>
            <a:spLocks noChangeArrowheads="1"/>
          </p:cNvSpPr>
          <p:nvPr/>
        </p:nvSpPr>
        <p:spPr bwMode="auto">
          <a:xfrm>
            <a:off x="250825" y="1125538"/>
            <a:ext cx="8424863" cy="5456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ctr">
              <a:buClrTx/>
              <a:buFontTx/>
              <a:buNone/>
            </a:pPr>
            <a:r>
              <a:rPr lang="ru-RU" altLang="ru-RU" sz="3200" b="1">
                <a:latin typeface="Times New Roman" panose="02020603050405020304" pitchFamily="18" charset="0"/>
                <a:cs typeface="Times New Roman" panose="02020603050405020304" pitchFamily="18" charset="0"/>
              </a:rPr>
              <a:t>Діагностика волосся</a:t>
            </a:r>
          </a:p>
          <a:p>
            <a:pPr>
              <a:buClrTx/>
              <a:buFontTx/>
              <a:buNone/>
            </a:pPr>
            <a:r>
              <a:rPr lang="ru-RU" altLang="ru-RU" sz="3200">
                <a:latin typeface="Times New Roman" panose="02020603050405020304" pitchFamily="18" charset="0"/>
                <a:cs typeface="Times New Roman" panose="02020603050405020304" pitchFamily="18" charset="0"/>
              </a:rPr>
              <a:t>Перед завивкою перукар повинен розчесати волосся і провести його діагностику, тобто визначити:</a:t>
            </a:r>
          </a:p>
          <a:p>
            <a:pPr>
              <a:buClrTx/>
              <a:buFontTx/>
              <a:buNone/>
            </a:pPr>
            <a:r>
              <a:rPr lang="ru-RU" altLang="ru-RU" sz="3200">
                <a:latin typeface="Times New Roman" panose="02020603050405020304" pitchFamily="18" charset="0"/>
                <a:cs typeface="Times New Roman" panose="02020603050405020304" pitchFamily="18" charset="0"/>
              </a:rPr>
              <a:t>-Еластичність (здатність розтягуватися і повертатися в первісний стан).</a:t>
            </a:r>
          </a:p>
          <a:p>
            <a:pPr>
              <a:buClrTx/>
              <a:buFontTx/>
              <a:buNone/>
            </a:pPr>
            <a:r>
              <a:rPr lang="ru-RU" altLang="ru-RU" sz="3200">
                <a:latin typeface="Times New Roman" panose="02020603050405020304" pitchFamily="18" charset="0"/>
                <a:cs typeface="Times New Roman" panose="02020603050405020304" pitchFamily="18" charset="0"/>
              </a:rPr>
              <a:t>-Стан волосся (натуральне, пофарбоване знебарвлене).</a:t>
            </a:r>
          </a:p>
          <a:p>
            <a:pPr>
              <a:buClrTx/>
              <a:buFontTx/>
              <a:buNone/>
            </a:pPr>
            <a:r>
              <a:rPr lang="ru-RU" altLang="ru-RU" sz="3200">
                <a:latin typeface="Times New Roman" panose="02020603050405020304" pitchFamily="18" charset="0"/>
                <a:cs typeface="Times New Roman" panose="02020603050405020304" pitchFamily="18" charset="0"/>
              </a:rPr>
              <a:t>-Текстуру (товсте, середнє, тонке).</a:t>
            </a:r>
          </a:p>
          <a:p>
            <a:pPr>
              <a:buClrTx/>
              <a:buFontTx/>
              <a:buNone/>
            </a:pPr>
            <a:r>
              <a:rPr lang="ru-RU" altLang="ru-RU" sz="3200">
                <a:latin typeface="Times New Roman" panose="02020603050405020304" pitchFamily="18" charset="0"/>
                <a:cs typeface="Times New Roman" panose="02020603050405020304" pitchFamily="18" charset="0"/>
              </a:rPr>
              <a:t>-Структуру (жирне, нормальне, сухе).</a:t>
            </a:r>
          </a:p>
          <a:p>
            <a:pPr>
              <a:buClrTx/>
              <a:buFontTx/>
              <a:buNone/>
            </a:pPr>
            <a:r>
              <a:rPr lang="ru-RU" altLang="ru-RU" sz="3200">
                <a:latin typeface="Times New Roman" panose="02020603050405020304" pitchFamily="18" charset="0"/>
                <a:cs typeface="Times New Roman" panose="02020603050405020304" pitchFamily="18" charset="0"/>
              </a:rPr>
              <a:t>-Довжину волосся.</a:t>
            </a:r>
          </a:p>
        </p:txBody>
      </p:sp>
      <p:sp>
        <p:nvSpPr>
          <p:cNvPr id="12291" name="Text Box 3"/>
          <p:cNvSpPr txBox="1">
            <a:spLocks noChangeArrowheads="1"/>
          </p:cNvSpPr>
          <p:nvPr/>
        </p:nvSpPr>
        <p:spPr bwMode="auto">
          <a:xfrm>
            <a:off x="8229600" y="6477000"/>
            <a:ext cx="7620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9F4B15CF-B164-4032-8E4F-11E0A995A851}" type="slidenum">
              <a:rPr lang="ru-RU" altLang="ru-RU" sz="1200">
                <a:solidFill>
                  <a:srgbClr val="D38E27"/>
                </a:solidFill>
                <a:latin typeface="Franklin Gothic Book" panose="020B0503020102020204" pitchFamily="34" charset="0"/>
              </a:rPr>
              <a:pPr algn="r">
                <a:buClrTx/>
                <a:buFontTx/>
                <a:buNone/>
              </a:pPr>
              <a:t>2</a:t>
            </a:fld>
            <a:endParaRPr lang="ru-RU" altLang="ru-RU" sz="1200">
              <a:solidFill>
                <a:srgbClr val="D38E27"/>
              </a:solidFill>
              <a:latin typeface="Franklin Gothic Book" panose="020B0503020102020204"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0" y="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13314" name="Rectangle 2"/>
          <p:cNvSpPr>
            <a:spLocks noChangeArrowheads="1"/>
          </p:cNvSpPr>
          <p:nvPr/>
        </p:nvSpPr>
        <p:spPr bwMode="auto">
          <a:xfrm>
            <a:off x="250825" y="1223963"/>
            <a:ext cx="8642350"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ru-RU" altLang="ru-RU" sz="2800" b="1">
                <a:latin typeface="Times New Roman" panose="02020603050405020304" pitchFamily="18" charset="0"/>
                <a:cs typeface="Times New Roman" panose="02020603050405020304" pitchFamily="18" charset="0"/>
              </a:rPr>
              <a:t> Експресс-діагностика стану волосся</a:t>
            </a:r>
          </a:p>
        </p:txBody>
      </p:sp>
      <p:sp>
        <p:nvSpPr>
          <p:cNvPr id="13315" name="Rectangle 3"/>
          <p:cNvSpPr>
            <a:spLocks noChangeArrowheads="1"/>
          </p:cNvSpPr>
          <p:nvPr/>
        </p:nvSpPr>
        <p:spPr bwMode="auto">
          <a:xfrm>
            <a:off x="250825" y="2136775"/>
            <a:ext cx="8642350" cy="2654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endParaRPr lang="ru-RU" altLang="ru-RU" sz="2800">
              <a:latin typeface="Times New Roman" panose="02020603050405020304" pitchFamily="18" charset="0"/>
              <a:cs typeface="Times New Roman" panose="02020603050405020304" pitchFamily="18" charset="0"/>
            </a:endParaRPr>
          </a:p>
          <a:p>
            <a:pPr>
              <a:buClrTx/>
              <a:buFontTx/>
              <a:buNone/>
            </a:pPr>
            <a:r>
              <a:rPr lang="ru-RU" altLang="ru-RU" sz="2800">
                <a:latin typeface="Times New Roman" panose="02020603050405020304" pitchFamily="18" charset="0"/>
                <a:cs typeface="Times New Roman" panose="02020603050405020304" pitchFamily="18" charset="0"/>
              </a:rPr>
              <a:t> Висмикнути одну волосину і покласти її в склянку з водою. Якщо волосина швидко опустилася на дно, це говорить про те, що волосся пошкоджене. Цілісність оболонки волосся і його структура порушена. Здорове волосся залишиться близько до поверхні.</a:t>
            </a:r>
          </a:p>
        </p:txBody>
      </p:sp>
      <p:sp>
        <p:nvSpPr>
          <p:cNvPr id="13316" name="Text Box 4"/>
          <p:cNvSpPr txBox="1">
            <a:spLocks noChangeArrowheads="1"/>
          </p:cNvSpPr>
          <p:nvPr/>
        </p:nvSpPr>
        <p:spPr bwMode="auto">
          <a:xfrm>
            <a:off x="8229600" y="6477000"/>
            <a:ext cx="7620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C23A6C47-D665-48F7-B552-C84F15BDF889}" type="slidenum">
              <a:rPr lang="ru-RU" altLang="ru-RU" sz="1200">
                <a:solidFill>
                  <a:srgbClr val="D38E27"/>
                </a:solidFill>
                <a:latin typeface="Franklin Gothic Book" panose="020B0503020102020204" pitchFamily="34" charset="0"/>
              </a:rPr>
              <a:pPr algn="r">
                <a:buClrTx/>
                <a:buFontTx/>
                <a:buNone/>
              </a:pPr>
              <a:t>3</a:t>
            </a:fld>
            <a:endParaRPr lang="ru-RU" altLang="ru-RU" sz="1200">
              <a:solidFill>
                <a:srgbClr val="D38E27"/>
              </a:solidFill>
              <a:latin typeface="Franklin Gothic Book" panose="020B0503020102020204"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0" y="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14338" name="Rectangle 2"/>
          <p:cNvSpPr>
            <a:spLocks noChangeArrowheads="1"/>
          </p:cNvSpPr>
          <p:nvPr/>
        </p:nvSpPr>
        <p:spPr bwMode="auto">
          <a:xfrm>
            <a:off x="285750" y="1106488"/>
            <a:ext cx="8642350" cy="3933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ru-RU" altLang="ru-RU" sz="2800">
                <a:latin typeface="Times New Roman" panose="02020603050405020304" pitchFamily="18" charset="0"/>
                <a:cs typeface="Times New Roman" panose="02020603050405020304" pitchFamily="18" charset="0"/>
              </a:rPr>
              <a:t>Візуально оцінити наскільки пошкоджене волосся можна і при яскравому денному освітленні. Всі проблеми волосся буде видно, як на долоні: наскільки тьмяний у нього колір,чи є посічені кінчики і «вузлики», ламається чи волосся по довжині.</a:t>
            </a:r>
          </a:p>
          <a:p>
            <a:pPr>
              <a:buClrTx/>
              <a:buFontTx/>
              <a:buNone/>
            </a:pPr>
            <a:r>
              <a:rPr lang="ru-RU" altLang="ru-RU" sz="2800">
                <a:latin typeface="Times New Roman" panose="02020603050405020304" pitchFamily="18" charset="0"/>
                <a:cs typeface="Times New Roman" panose="02020603050405020304" pitchFamily="18" charset="0"/>
              </a:rPr>
              <a:t>Потрібно взяти пасмо волосся між вказівним і великим пальцем і провести іншими пальцями проти росту волосся. Здорове волосся повинне бути ідеально гладким і шовковистим.</a:t>
            </a:r>
          </a:p>
        </p:txBody>
      </p:sp>
      <p:sp>
        <p:nvSpPr>
          <p:cNvPr id="14339" name="Text Box 3"/>
          <p:cNvSpPr txBox="1">
            <a:spLocks noChangeArrowheads="1"/>
          </p:cNvSpPr>
          <p:nvPr/>
        </p:nvSpPr>
        <p:spPr bwMode="auto">
          <a:xfrm>
            <a:off x="8229600" y="6477000"/>
            <a:ext cx="7620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3C1F568C-692C-47FB-992F-CF8ADF5F259A}" type="slidenum">
              <a:rPr lang="ru-RU" altLang="ru-RU" sz="1200">
                <a:solidFill>
                  <a:srgbClr val="D38E27"/>
                </a:solidFill>
                <a:latin typeface="Franklin Gothic Book" panose="020B0503020102020204" pitchFamily="34" charset="0"/>
              </a:rPr>
              <a:pPr algn="r">
                <a:buClrTx/>
                <a:buFontTx/>
                <a:buNone/>
              </a:pPr>
              <a:t>4</a:t>
            </a:fld>
            <a:endParaRPr lang="ru-RU" altLang="ru-RU" sz="1200">
              <a:solidFill>
                <a:srgbClr val="D38E27"/>
              </a:solidFill>
              <a:latin typeface="Franklin Gothic Book" panose="020B0503020102020204"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15362" name="Rectangle 2"/>
          <p:cNvSpPr>
            <a:spLocks noChangeArrowheads="1"/>
          </p:cNvSpPr>
          <p:nvPr/>
        </p:nvSpPr>
        <p:spPr bwMode="auto">
          <a:xfrm>
            <a:off x="431800" y="1400175"/>
            <a:ext cx="8496300" cy="1190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ru-RU" altLang="ru-RU" sz="2400">
                <a:latin typeface="Times New Roman" panose="02020603050405020304" pitchFamily="18" charset="0"/>
                <a:cs typeface="Times New Roman" panose="02020603050405020304" pitchFamily="18" charset="0"/>
              </a:rPr>
              <a:t>Першим етапом діагностики волосся необхідно визначити види пошкодження волосся і шкіри голови. Для цього майстер проводить попередній огляд і розмовляє з клієнтом.</a:t>
            </a:r>
          </a:p>
        </p:txBody>
      </p:sp>
      <p:sp>
        <p:nvSpPr>
          <p:cNvPr id="15363" name="Rectangle 3"/>
          <p:cNvSpPr>
            <a:spLocks noChangeArrowheads="1"/>
          </p:cNvSpPr>
          <p:nvPr/>
        </p:nvSpPr>
        <p:spPr bwMode="auto">
          <a:xfrm>
            <a:off x="306388" y="3027363"/>
            <a:ext cx="8497887" cy="301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ru-RU" altLang="ru-RU" sz="2400">
                <a:latin typeface="Times New Roman" panose="02020603050405020304" pitchFamily="18" charset="0"/>
                <a:cs typeface="Times New Roman" panose="02020603050405020304" pitchFamily="18" charset="0"/>
              </a:rPr>
              <a:t>Якщо на голові є які-небудь ушкодження шкіри, хімічну завивку краще перенести. Також необхідно перевірити, чи немає у клієнта алергічної реакції на препарати, тобто провести биопробу. Швидше за все вона проявляється на тонкій, ніжній шкірі за вушної раковиною або на згині ліктя. Щоб перевірити, треба нанести склад ваткою на шкіру і через 10-15 хвилин буде зрозуміло, є алергія чи ні (може з'явитися почервоніння, висип, свербіж).</a:t>
            </a:r>
          </a:p>
        </p:txBody>
      </p:sp>
      <p:sp>
        <p:nvSpPr>
          <p:cNvPr id="15364" name="Text Box 4"/>
          <p:cNvSpPr txBox="1">
            <a:spLocks noChangeArrowheads="1"/>
          </p:cNvSpPr>
          <p:nvPr/>
        </p:nvSpPr>
        <p:spPr bwMode="auto">
          <a:xfrm>
            <a:off x="8229600" y="6477000"/>
            <a:ext cx="7620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966AE9CD-5E92-4271-BE5F-6FEA8D757EA2}" type="slidenum">
              <a:rPr lang="ru-RU" altLang="ru-RU" sz="1200">
                <a:solidFill>
                  <a:srgbClr val="D38E27"/>
                </a:solidFill>
                <a:latin typeface="Franklin Gothic Book" panose="020B0503020102020204" pitchFamily="34" charset="0"/>
              </a:rPr>
              <a:pPr algn="r">
                <a:buClrTx/>
                <a:buFontTx/>
                <a:buNone/>
              </a:pPr>
              <a:t>5</a:t>
            </a:fld>
            <a:endParaRPr lang="ru-RU" altLang="ru-RU" sz="1200">
              <a:solidFill>
                <a:srgbClr val="D38E27"/>
              </a:solidFill>
              <a:latin typeface="Franklin Gothic Book" panose="020B0503020102020204"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16386" name="Rectangle 2"/>
          <p:cNvSpPr>
            <a:spLocks noChangeArrowheads="1"/>
          </p:cNvSpPr>
          <p:nvPr/>
        </p:nvSpPr>
        <p:spPr bwMode="auto">
          <a:xfrm>
            <a:off x="179388" y="1196975"/>
            <a:ext cx="8777287" cy="558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ru-RU" altLang="ru-RU" sz="2400">
                <a:latin typeface="Times New Roman" panose="02020603050405020304" pitchFamily="18" charset="0"/>
                <a:cs typeface="Times New Roman" panose="02020603050405020304" pitchFamily="18" charset="0"/>
              </a:rPr>
              <a:t>Перед завивкою необхідно протестувати волосся, особливо якщо воно було сильно освітлене. Якщо волосся розривається при натягуванні в сухому вигляді, то «хімія» йому протипоказана. Інший варіант- тестування:: пасмо волосся на 10 хвилин поміщається до складу для завивки, якщо після цього волосся втрачає міцність і рветься, то воно не витримає навантаження хімічного процесу. У цьому випадку так само завивку краще відкласти. В іншому випадку клієнтка ризикує залишитися без волосся. Варто почекати, коли воно відросте і відстригти травмоване волосся.</a:t>
            </a:r>
          </a:p>
          <a:p>
            <a:pPr>
              <a:buClrTx/>
              <a:buFontTx/>
              <a:buNone/>
            </a:pPr>
            <a:r>
              <a:rPr lang="ru-RU" altLang="ru-RU" sz="2400">
                <a:latin typeface="Times New Roman" panose="02020603050405020304" pitchFamily="18" charset="0"/>
                <a:cs typeface="Times New Roman" panose="02020603050405020304" pitchFamily="18" charset="0"/>
              </a:rPr>
              <a:t>Особливо обережним треба бути зі знебарвленим волоссям. Якщо воно після занурення в лосьйон для завивки не розривається ,але втрачає первинний зовнішній вигляд, склад необхідно розвести водою в співвідношенні один до одного (1: 1).</a:t>
            </a:r>
          </a:p>
        </p:txBody>
      </p:sp>
      <p:sp>
        <p:nvSpPr>
          <p:cNvPr id="16387" name="Text Box 3"/>
          <p:cNvSpPr txBox="1">
            <a:spLocks noChangeArrowheads="1"/>
          </p:cNvSpPr>
          <p:nvPr/>
        </p:nvSpPr>
        <p:spPr bwMode="auto">
          <a:xfrm>
            <a:off x="8229600" y="6477000"/>
            <a:ext cx="7620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43E3FD04-4989-46F9-AC6D-CCCF6AFCCD42}" type="slidenum">
              <a:rPr lang="ru-RU" altLang="ru-RU" sz="1200">
                <a:solidFill>
                  <a:srgbClr val="D38E27"/>
                </a:solidFill>
                <a:latin typeface="Franklin Gothic Book" panose="020B0503020102020204" pitchFamily="34" charset="0"/>
              </a:rPr>
              <a:pPr algn="r">
                <a:buClrTx/>
                <a:buFontTx/>
                <a:buNone/>
              </a:pPr>
              <a:t>6</a:t>
            </a:fld>
            <a:endParaRPr lang="ru-RU" altLang="ru-RU" sz="1200">
              <a:solidFill>
                <a:srgbClr val="D38E27"/>
              </a:solidFill>
              <a:latin typeface="Franklin Gothic Book" panose="020B0503020102020204"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17410" name="Rectangle 2"/>
          <p:cNvSpPr>
            <a:spLocks noChangeArrowheads="1"/>
          </p:cNvSpPr>
          <p:nvPr/>
        </p:nvSpPr>
        <p:spPr bwMode="auto">
          <a:xfrm>
            <a:off x="215900" y="1225550"/>
            <a:ext cx="8712200" cy="5214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ru-RU" altLang="ru-RU" sz="2400">
                <a:latin typeface="Times New Roman" panose="02020603050405020304" pitchFamily="18" charset="0"/>
                <a:cs typeface="Times New Roman" panose="02020603050405020304" pitchFamily="18" charset="0"/>
              </a:rPr>
              <a:t>Якщо волосся було нещодавно пофарбоваеі рослинними барвниками, зокрема хною, то воно може не піддатись хімічній завивці, оскільки хна має дубільні властивості, що робить волосся дуже товстим і перешкоджає проникненню складу всередину. Для того щоб видалити хну з волосся необхідно зробити спиртово-масляний компрес:</a:t>
            </a:r>
          </a:p>
          <a:p>
            <a:pPr>
              <a:buClrTx/>
              <a:buFontTx/>
              <a:buNone/>
            </a:pPr>
            <a:r>
              <a:rPr lang="ru-RU" altLang="ru-RU" sz="2400">
                <a:latin typeface="Times New Roman" panose="02020603050405020304" pitchFamily="18" charset="0"/>
                <a:cs typeface="Times New Roman" panose="02020603050405020304" pitchFamily="18" charset="0"/>
              </a:rPr>
              <a:t>• дуже обережно, щоб не потрапити на шкіру голови, змочити волосся 70% -ним розчином спирту і витримати 5-10 хвилин;</a:t>
            </a:r>
          </a:p>
          <a:p>
            <a:pPr>
              <a:buClrTx/>
              <a:buFontTx/>
              <a:buNone/>
            </a:pPr>
            <a:r>
              <a:rPr lang="ru-RU" altLang="ru-RU" sz="2400">
                <a:latin typeface="Times New Roman" panose="02020603050405020304" pitchFamily="18" charset="0"/>
                <a:cs typeface="Times New Roman" panose="02020603050405020304" pitchFamily="18" charset="0"/>
              </a:rPr>
              <a:t>• потім нанести на волосся якесь рослинне масло і накрити волосся поліетиленом;</a:t>
            </a:r>
          </a:p>
          <a:p>
            <a:pPr>
              <a:buClrTx/>
              <a:buFontTx/>
              <a:buNone/>
            </a:pPr>
            <a:r>
              <a:rPr lang="ru-RU" altLang="ru-RU" sz="2400">
                <a:latin typeface="Times New Roman" panose="02020603050405020304" pitchFamily="18" charset="0"/>
                <a:cs typeface="Times New Roman" panose="02020603050405020304" pitchFamily="18" charset="0"/>
              </a:rPr>
              <a:t>• витримати не менше 30 хвилин і промити шампунем для жирного волосся.</a:t>
            </a:r>
          </a:p>
          <a:p>
            <a:pPr>
              <a:buClrTx/>
              <a:buFontTx/>
              <a:buNone/>
            </a:pPr>
            <a:r>
              <a:rPr lang="ru-RU" altLang="ru-RU" sz="2400">
                <a:latin typeface="Times New Roman" panose="02020603050405020304" pitchFamily="18" charset="0"/>
                <a:cs typeface="Times New Roman" panose="02020603050405020304" pitchFamily="18" charset="0"/>
              </a:rPr>
              <a:t>Якщо з першого разу видалити хну не вийшло, процедуру можна повторити.</a:t>
            </a:r>
          </a:p>
        </p:txBody>
      </p:sp>
      <p:sp>
        <p:nvSpPr>
          <p:cNvPr id="17411" name="Text Box 3"/>
          <p:cNvSpPr txBox="1">
            <a:spLocks noChangeArrowheads="1"/>
          </p:cNvSpPr>
          <p:nvPr/>
        </p:nvSpPr>
        <p:spPr bwMode="auto">
          <a:xfrm>
            <a:off x="8229600" y="6477000"/>
            <a:ext cx="7620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A9317931-1A2F-47FB-9F96-671BED1EBCE0}" type="slidenum">
              <a:rPr lang="ru-RU" altLang="ru-RU" sz="1200">
                <a:solidFill>
                  <a:srgbClr val="D38E27"/>
                </a:solidFill>
                <a:latin typeface="Franklin Gothic Book" panose="020B0503020102020204" pitchFamily="34" charset="0"/>
              </a:rPr>
              <a:pPr algn="r">
                <a:buClrTx/>
                <a:buFontTx/>
                <a:buNone/>
              </a:pPr>
              <a:t>7</a:t>
            </a:fld>
            <a:endParaRPr lang="ru-RU" altLang="ru-RU" sz="1200">
              <a:solidFill>
                <a:srgbClr val="D38E27"/>
              </a:solidFill>
              <a:latin typeface="Franklin Gothic Book" panose="020B0503020102020204"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18434" name="Rectangle 2"/>
          <p:cNvSpPr>
            <a:spLocks noChangeArrowheads="1"/>
          </p:cNvSpPr>
          <p:nvPr/>
        </p:nvSpPr>
        <p:spPr bwMode="auto">
          <a:xfrm>
            <a:off x="350838" y="1196975"/>
            <a:ext cx="8785225" cy="5213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ctr">
              <a:buClrTx/>
              <a:buFontTx/>
              <a:buNone/>
            </a:pPr>
            <a:r>
              <a:rPr lang="ru-RU" altLang="ru-RU" sz="2800" b="1">
                <a:latin typeface="Times New Roman" panose="02020603050405020304" pitchFamily="18" charset="0"/>
                <a:cs typeface="Times New Roman" panose="02020603050405020304" pitchFamily="18" charset="0"/>
              </a:rPr>
              <a:t>Рекомендації :</a:t>
            </a:r>
          </a:p>
          <a:p>
            <a:pPr>
              <a:buClrTx/>
              <a:buFontTx/>
              <a:buNone/>
            </a:pPr>
            <a:r>
              <a:rPr lang="ru-RU" altLang="ru-RU" sz="2800">
                <a:latin typeface="Times New Roman" panose="02020603050405020304" pitchFamily="18" charset="0"/>
                <a:cs typeface="Times New Roman" panose="02020603050405020304" pitchFamily="18" charset="0"/>
              </a:rPr>
              <a:t>Будь-які фарби для волосся мають в своєму складі металеві солі. Залишок цієї солі на поверхні волосся може призвести до розчинення перманенту. Це також може бути причиною пошкодження волосся .</a:t>
            </a:r>
          </a:p>
          <a:p>
            <a:pPr>
              <a:buClrTx/>
              <a:buFontTx/>
              <a:buNone/>
            </a:pPr>
            <a:r>
              <a:rPr lang="ru-RU" altLang="ru-RU" sz="2800">
                <a:latin typeface="Times New Roman" panose="02020603050405020304" pitchFamily="18" charset="0"/>
                <a:cs typeface="Times New Roman" panose="02020603050405020304" pitchFamily="18" charset="0"/>
              </a:rPr>
              <a:t>     Якщо передбачається, що на поверхні волосся присутні залишки металевої солі, то потрібно провести процедуру по її знищенню.</a:t>
            </a:r>
          </a:p>
          <a:p>
            <a:pPr>
              <a:buClrTx/>
              <a:buFontTx/>
              <a:buNone/>
            </a:pPr>
            <a:r>
              <a:rPr lang="ru-RU" altLang="ru-RU" sz="2800">
                <a:latin typeface="Times New Roman" panose="02020603050405020304" pitchFamily="18" charset="0"/>
                <a:cs typeface="Times New Roman" panose="02020603050405020304" pitchFamily="18" charset="0"/>
              </a:rPr>
              <a:t>      Для цього потрібно змішати 30 мл 6% -ного перекису водню і 20 крапель (28%) амонію (нашатирю) в одній посудині. Цей розчин нанести на волосся, почекати 30 хвилин.</a:t>
            </a:r>
          </a:p>
        </p:txBody>
      </p:sp>
      <p:sp>
        <p:nvSpPr>
          <p:cNvPr id="18435" name="Text Box 3"/>
          <p:cNvSpPr txBox="1">
            <a:spLocks noChangeArrowheads="1"/>
          </p:cNvSpPr>
          <p:nvPr/>
        </p:nvSpPr>
        <p:spPr bwMode="auto">
          <a:xfrm>
            <a:off x="8229600" y="6477000"/>
            <a:ext cx="7620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0931A746-5BF8-421A-95B6-F2E3D9A89A4A}" type="slidenum">
              <a:rPr lang="ru-RU" altLang="ru-RU" sz="1200">
                <a:solidFill>
                  <a:srgbClr val="D38E27"/>
                </a:solidFill>
                <a:latin typeface="Franklin Gothic Book" panose="020B0503020102020204" pitchFamily="34" charset="0"/>
              </a:rPr>
              <a:pPr algn="r">
                <a:buClrTx/>
                <a:buFontTx/>
                <a:buNone/>
              </a:pPr>
              <a:t>8</a:t>
            </a:fld>
            <a:endParaRPr lang="ru-RU" altLang="ru-RU" sz="1200">
              <a:solidFill>
                <a:srgbClr val="D38E27"/>
              </a:solidFill>
              <a:latin typeface="Franklin Gothic Book" panose="020B0503020102020204"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19458" name="Rectangle 2"/>
          <p:cNvSpPr>
            <a:spLocks noChangeArrowheads="1"/>
          </p:cNvSpPr>
          <p:nvPr/>
        </p:nvSpPr>
        <p:spPr bwMode="auto">
          <a:xfrm>
            <a:off x="350838" y="1196975"/>
            <a:ext cx="8785225" cy="4786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buClrTx/>
              <a:buFontTx/>
              <a:buNone/>
            </a:pPr>
            <a:r>
              <a:rPr lang="ru-RU" altLang="ru-RU" sz="2800">
                <a:latin typeface="Times New Roman" panose="02020603050405020304" pitchFamily="18" charset="0"/>
                <a:cs typeface="Times New Roman" panose="02020603050405020304" pitchFamily="18" charset="0"/>
              </a:rPr>
              <a:t>    Якщо немає металевої солі, то волосся буде світлішати повільно. Значить можна продовжувати процедуру хімічної завивки.</a:t>
            </a:r>
          </a:p>
          <a:p>
            <a:pPr>
              <a:buClrTx/>
              <a:buFontTx/>
              <a:buNone/>
            </a:pPr>
            <a:r>
              <a:rPr lang="ru-RU" altLang="ru-RU" sz="2800">
                <a:latin typeface="Times New Roman" panose="02020603050405020304" pitchFamily="18" charset="0"/>
                <a:cs typeface="Times New Roman" panose="02020603050405020304" pitchFamily="18" charset="0"/>
              </a:rPr>
              <a:t>      Якщо є металева сіль, то волосся буде світлішати швидко. Процес завивки потрібно призупинити.</a:t>
            </a:r>
          </a:p>
          <a:p>
            <a:pPr>
              <a:buClrTx/>
              <a:buFontTx/>
              <a:buNone/>
            </a:pPr>
            <a:r>
              <a:rPr lang="ru-RU" altLang="ru-RU" sz="2800">
                <a:latin typeface="Times New Roman" panose="02020603050405020304" pitchFamily="18" charset="0"/>
                <a:cs typeface="Times New Roman" panose="02020603050405020304" pitchFamily="18" charset="0"/>
              </a:rPr>
              <a:t>      Якщо після закінчення 30 хвилин волосся стало сріблястого кольору, то хімічну завивку робити не можна.</a:t>
            </a:r>
          </a:p>
          <a:p>
            <a:pPr>
              <a:buClrTx/>
              <a:buFontTx/>
              <a:buNone/>
            </a:pPr>
            <a:r>
              <a:rPr lang="ru-RU" altLang="ru-RU" sz="2800">
                <a:latin typeface="Times New Roman" panose="02020603050405020304" pitchFamily="18" charset="0"/>
                <a:cs typeface="Times New Roman" panose="02020603050405020304" pitchFamily="18" charset="0"/>
              </a:rPr>
              <a:t>     Якщо волосся починає погано пахнути, стає ламкими, значить волосся містить мідь. Не можна продовжувати процедуру.</a:t>
            </a:r>
          </a:p>
        </p:txBody>
      </p:sp>
      <p:sp>
        <p:nvSpPr>
          <p:cNvPr id="19459" name="Text Box 3"/>
          <p:cNvSpPr txBox="1">
            <a:spLocks noChangeArrowheads="1"/>
          </p:cNvSpPr>
          <p:nvPr/>
        </p:nvSpPr>
        <p:spPr bwMode="auto">
          <a:xfrm>
            <a:off x="8229600" y="6477000"/>
            <a:ext cx="76200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panose="020B0604020202020204" pitchFamily="34" charset="0"/>
              </a:defRPr>
            </a:lvl9pPr>
          </a:lstStyle>
          <a:p>
            <a:pPr algn="r">
              <a:buClrTx/>
              <a:buFontTx/>
              <a:buNone/>
            </a:pPr>
            <a:fld id="{9992BF43-2D27-4B8E-A165-6BF90FC79FC2}" type="slidenum">
              <a:rPr lang="ru-RU" altLang="ru-RU" sz="1200">
                <a:solidFill>
                  <a:srgbClr val="D38E27"/>
                </a:solidFill>
                <a:latin typeface="Franklin Gothic Book" panose="020B0503020102020204" pitchFamily="34" charset="0"/>
              </a:rPr>
              <a:pPr algn="r">
                <a:buClrTx/>
                <a:buFontTx/>
                <a:buNone/>
              </a:pPr>
              <a:t>9</a:t>
            </a:fld>
            <a:endParaRPr lang="ru-RU" altLang="ru-RU" sz="1200">
              <a:solidFill>
                <a:srgbClr val="D38E27"/>
              </a:solidFill>
              <a:latin typeface="Franklin Gothic Book" panose="020B0503020102020204"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Franklin Gothic Medium"/>
        <a:ea typeface="Microsoft YaHei"/>
        <a:cs typeface=""/>
      </a:majorFont>
      <a:minorFont>
        <a:latin typeface="Franklin Gothic Book"/>
        <a:ea typeface="Microsoft YaHei"/>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ru-RU"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ru-RU"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Franklin Gothic Medium"/>
        <a:ea typeface="Microsoft YaHei"/>
        <a:cs typeface=""/>
      </a:majorFont>
      <a:minorFont>
        <a:latin typeface="Franklin Gothic Book"/>
        <a:ea typeface="Microsoft YaHei"/>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ru-RU"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ru-RU"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Franklin Gothic Medium"/>
        <a:ea typeface="Microsoft YaHei"/>
        <a:cs typeface=""/>
      </a:majorFont>
      <a:minorFont>
        <a:latin typeface="Franklin Gothic Book"/>
        <a:ea typeface="Microsoft YaHei"/>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ru-RU"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ru-RU"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Franklin Gothic Medium"/>
        <a:ea typeface="Microsoft YaHei"/>
        <a:cs typeface=""/>
      </a:majorFont>
      <a:minorFont>
        <a:latin typeface="Franklin Gothic Book"/>
        <a:ea typeface="Microsoft YaHei"/>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ru-RU"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ru-RU"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Franklin Gothic Medium"/>
        <a:ea typeface="Microsoft YaHei"/>
        <a:cs typeface=""/>
      </a:majorFont>
      <a:minorFont>
        <a:latin typeface="Franklin Gothic Book"/>
        <a:ea typeface="Microsoft YaHei"/>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ru-RU"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ru-RU"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Franklin Gothic Medium"/>
        <a:ea typeface="Microsoft YaHei"/>
        <a:cs typeface=""/>
      </a:majorFont>
      <a:minorFont>
        <a:latin typeface="Franklin Gothic Book"/>
        <a:ea typeface="Microsoft YaHei"/>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ru-RU"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ru-RU"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Franklin Gothic Medium"/>
        <a:ea typeface="Microsoft YaHei"/>
        <a:cs typeface=""/>
      </a:majorFont>
      <a:minorFont>
        <a:latin typeface="Franklin Gothic Book"/>
        <a:ea typeface="Microsoft YaHei"/>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ru-RU"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ru-RU"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Franklin Gothic Medium"/>
        <a:ea typeface="Microsoft YaHei"/>
        <a:cs typeface=""/>
      </a:majorFont>
      <a:minorFont>
        <a:latin typeface="Franklin Gothic Book"/>
        <a:ea typeface="Microsoft YaHei"/>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ru-RU"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ru-RU"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Franklin Gothic Medium"/>
        <a:ea typeface="Microsoft YaHei"/>
        <a:cs typeface=""/>
      </a:majorFont>
      <a:minorFont>
        <a:latin typeface="Franklin Gothic Book"/>
        <a:ea typeface="Microsoft YaHei"/>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ru-RU"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ru-RU"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2601</TotalTime>
  <Words>810</Words>
  <Application>Microsoft Office PowerPoint</Application>
  <PresentationFormat>Экран (4:3)</PresentationFormat>
  <Paragraphs>67</Paragraphs>
  <Slides>12</Slides>
  <Notes>12</Notes>
  <HiddenSlides>0</HiddenSlides>
  <MMClips>0</MMClips>
  <ScaleCrop>false</ScaleCrop>
  <HeadingPairs>
    <vt:vector size="6" baseType="variant">
      <vt:variant>
        <vt:lpstr>Использованные шрифты</vt:lpstr>
      </vt:variant>
      <vt:variant>
        <vt:i4>8</vt:i4>
      </vt:variant>
      <vt:variant>
        <vt:lpstr>Тема</vt:lpstr>
      </vt:variant>
      <vt:variant>
        <vt:i4>9</vt:i4>
      </vt:variant>
      <vt:variant>
        <vt:lpstr>Заголовки слайдов</vt:lpstr>
      </vt:variant>
      <vt:variant>
        <vt:i4>12</vt:i4>
      </vt:variant>
    </vt:vector>
  </HeadingPairs>
  <TitlesOfParts>
    <vt:vector size="29" baseType="lpstr">
      <vt:lpstr>Times New Roman</vt:lpstr>
      <vt:lpstr>Franklin Gothic Medium</vt:lpstr>
      <vt:lpstr>Microsoft YaHei</vt:lpstr>
      <vt:lpstr>Franklin Gothic Book</vt:lpstr>
      <vt:lpstr>Arial</vt:lpstr>
      <vt:lpstr>Arial Unicode MS</vt:lpstr>
      <vt:lpstr>Wingdings</vt:lpstr>
      <vt:lpstr>Arial Black</vt:lpstr>
      <vt:lpstr>Тема Office</vt:lpstr>
      <vt:lpstr>Тема Office</vt:lpstr>
      <vt:lpstr>Тема Office</vt:lpstr>
      <vt:lpstr>Тема Office</vt:lpstr>
      <vt:lpstr>Тема Office</vt:lpstr>
      <vt:lpstr>Тема Office</vt:lpstr>
      <vt:lpstr>Тема Office</vt:lpstr>
      <vt:lpstr>Тема Office</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Samsung</dc:creator>
  <cp:lastModifiedBy>1</cp:lastModifiedBy>
  <cp:revision>113</cp:revision>
  <cp:lastPrinted>2012-09-02T13:37:48Z</cp:lastPrinted>
  <dcterms:created xsi:type="dcterms:W3CDTF">2011-09-13T14:43:25Z</dcterms:created>
  <dcterms:modified xsi:type="dcterms:W3CDTF">2020-05-20T14:21:39Z</dcterms:modified>
</cp:coreProperties>
</file>