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008000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94CA9000-0D29-49D6-B0D3-704A074C7C3B}" type="datetimeFigureOut">
              <a:rPr lang="ru-RU"/>
              <a:pPr>
                <a:defRPr/>
              </a:pPr>
              <a:t>24.05.2020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459AB7-27D6-402D-8BF8-82DC18031A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8115C27-0665-4995-910D-0E1868BC649C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F0DCB-D42C-4D28-A91A-3815BE77D8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814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25348-FC80-4C62-8610-3F59D54E38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17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B654F-82D3-4FF3-B1C6-751882488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652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46C6F-C459-4B2E-A12A-C979E408FA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15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49BAF-DEA9-4CB3-B5F3-02FB07EF4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856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0F63-FF03-4323-85CD-574362F89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68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BF1B9-C4C8-476C-9C3D-0893E04FC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238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16573-8C41-4E50-A379-5F5C73D2E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583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4F36-8E2C-4580-9857-69176E3F80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70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4709A-5CB2-4CE2-878F-E03CB97CC6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384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FAB61-138B-4B30-87CC-460FD62B57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161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CEC9F125-2AE3-4527-996B-3E84D09CFF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iki.to.pl/ru/wiki/%D0%98%D0%B7%D0%BE%D0%B1%D1%80%D0%B0%D0%B6%D0%B5%D0%BD%D0%B8%D0%B5:Stalin1.jpg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thumb/8/8b/EiserneVorhang.png/300px-EiserneVorhang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04813"/>
            <a:ext cx="7129463" cy="5903912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smtClean="0">
                <a:solidFill>
                  <a:srgbClr val="FFFF00"/>
                </a:solidFill>
              </a:rPr>
              <a:t>Почато</a:t>
            </a:r>
            <a:r>
              <a:rPr lang="uk-UA" sz="9600" smtClean="0">
                <a:solidFill>
                  <a:srgbClr val="FFFF00"/>
                </a:solidFill>
              </a:rPr>
              <a:t>к холодної війни</a:t>
            </a:r>
            <a:endParaRPr lang="ru-RU" sz="9600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349500"/>
            <a:ext cx="8496300" cy="403225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296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95288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4400" b="1" i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НАТО-1949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50825" y="3141663"/>
            <a:ext cx="4752975" cy="31686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Захід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 створив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організацію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 «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Північноатлантичного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 альянсу" - НАТО: США, Канада,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Великобританія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Франція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Італія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Бельгія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Голландія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Люксембург,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Норвегія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Данія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Ісландія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charset="0"/>
              </a:rPr>
              <a:t>Португалія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. </a:t>
            </a:r>
            <a:br>
              <a:rPr lang="ru-RU" sz="2800" dirty="0">
                <a:solidFill>
                  <a:srgbClr val="000000"/>
                </a:solidFill>
                <a:latin typeface="Tahoma" charset="0"/>
              </a:rPr>
            </a:br>
            <a:endParaRPr lang="ru-RU" sz="2800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11270" name="Picture 6" descr="i?id=39789654&amp;tov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12875"/>
            <a:ext cx="3095625" cy="233203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4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57563"/>
            <a:ext cx="4400550" cy="1728787"/>
          </a:xfrm>
          <a:ln w="38100"/>
        </p:spPr>
        <p:txBody>
          <a:bodyPr/>
          <a:lstStyle/>
          <a:p>
            <a:pPr algn="l" eaLnBrk="1" hangingPunct="1"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Країни соціалістичного табору в 1955р. об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uk-UA" sz="2400" dirty="0" smtClean="0">
                <a:solidFill>
                  <a:srgbClr val="000000"/>
                </a:solidFill>
              </a:rPr>
              <a:t>єднались і створили Організацію Варшавського договору (ОВД). СРСР, Албанія, Болгарія, Румунія, Угорщина, Польща, Чехословаччина, НДР.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pic>
        <p:nvPicPr>
          <p:cNvPr id="12291" name="Содержимое 3" descr="Варшавский_договор_Логотип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8438" y="428625"/>
            <a:ext cx="3432175" cy="3824288"/>
          </a:xfrm>
          <a:ln w="38100">
            <a:solidFill>
              <a:srgbClr val="000000"/>
            </a:solidFill>
          </a:ln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42875" y="2714625"/>
            <a:ext cx="4500563" cy="30718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000000"/>
                </a:solidFill>
              </a:rPr>
              <a:t/>
            </a:r>
            <a:br>
              <a:rPr lang="ru-RU" altLang="ru-RU" sz="2800">
                <a:solidFill>
                  <a:srgbClr val="000000"/>
                </a:solidFill>
              </a:rPr>
            </a:br>
            <a:endParaRPr lang="ru-RU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Tm="400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pic>
        <p:nvPicPr>
          <p:cNvPr id="13316" name="Picture 4" descr="Холодная вой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692150"/>
            <a:ext cx="5510212" cy="56165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781300"/>
            <a:ext cx="30591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НАТО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і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ОВД</a:t>
            </a:r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133600"/>
            <a:ext cx="9036050" cy="2016125"/>
          </a:xfrm>
        </p:spPr>
        <p:txBody>
          <a:bodyPr/>
          <a:lstStyle/>
          <a:p>
            <a:pPr>
              <a:defRPr/>
            </a:pP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1. Дайте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визначення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поняття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«холодна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війна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».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Укажіть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її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хронологічні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межі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. </a:t>
            </a: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/>
            </a:r>
            <a:b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</a:b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2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.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Які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регіональні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конфлікти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стали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складовою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«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холодної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війни</a:t>
            </a: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»?</a:t>
            </a:r>
            <a:b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</a:b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3. Коли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виник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Рух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неприєднання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? </a:t>
            </a: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/>
            </a:r>
            <a:b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</a:b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4. Чим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було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зумовлено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загострення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відносин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між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 СРСР і США на початку 1960-х </a:t>
            </a:r>
            <a:r>
              <a:rPr lang="ru-RU" sz="2400" b="0" dirty="0" err="1">
                <a:solidFill>
                  <a:srgbClr val="FFFF00"/>
                </a:solidFill>
                <a:effectLst/>
                <a:latin typeface="Roboto"/>
              </a:rPr>
              <a:t>рр</a:t>
            </a:r>
            <a:r>
              <a:rPr lang="ru-RU" sz="2400" b="0" dirty="0">
                <a:solidFill>
                  <a:srgbClr val="FFFF00"/>
                </a:solidFill>
                <a:effectLst/>
                <a:latin typeface="Roboto"/>
              </a:rPr>
              <a:t>.? </a:t>
            </a:r>
            <a:r>
              <a:rPr lang="ru-RU" sz="2400" b="0" dirty="0" smtClean="0">
                <a:solidFill>
                  <a:srgbClr val="FFFF00"/>
                </a:solidFill>
                <a:effectLst/>
                <a:latin typeface="Roboto"/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404813"/>
            <a:ext cx="7772400" cy="1500187"/>
          </a:xfrm>
        </p:spPr>
        <p:txBody>
          <a:bodyPr/>
          <a:lstStyle/>
          <a:p>
            <a:pPr algn="ctr">
              <a:defRPr/>
            </a:pPr>
            <a:r>
              <a:rPr lang="uk-UA" sz="4800" dirty="0" smtClean="0">
                <a:solidFill>
                  <a:srgbClr val="FFFF00"/>
                </a:solidFill>
              </a:rPr>
              <a:t>Домашнє завдання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16113"/>
            <a:ext cx="4103688" cy="42497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  </a:t>
            </a:r>
            <a:r>
              <a:rPr lang="ru-RU" altLang="ru-RU" sz="4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Біполярний світ</a:t>
            </a:r>
            <a:endParaRPr lang="ru-RU" altLang="ru-RU" sz="440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9388" y="2205038"/>
            <a:ext cx="5262562" cy="4038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  <a:r>
              <a:rPr lang="ru-RU" sz="2800">
                <a:solidFill>
                  <a:srgbClr val="000000"/>
                </a:solidFill>
                <a:latin typeface="Tahoma" charset="0"/>
              </a:rPr>
              <a:t>Про світ періоду "холодної війни" прийнято говорити як про біополярний.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latin typeface="Tahoma" charset="0"/>
              </a:rPr>
              <a:t>   Перший полюс -  капіталістичний очолювали США, сверхдержава, яка мала потужний  экономічний і воєнний потенціал і володіла зброєю, яка могла знищити весь світ. </a:t>
            </a:r>
          </a:p>
        </p:txBody>
      </p:sp>
      <p:pic>
        <p:nvPicPr>
          <p:cNvPr id="3078" name="Picture 6" descr="Амер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133600"/>
            <a:ext cx="3386137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pic>
        <p:nvPicPr>
          <p:cNvPr id="4100" name="Picture 4" descr="Harry Truman - Гарри Трумэ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5976937" cy="57118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76600" y="6165850"/>
            <a:ext cx="223996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Гаррі Трумен</a:t>
            </a:r>
          </a:p>
        </p:txBody>
      </p:sp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1412875"/>
            <a:ext cx="4392613" cy="45370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Другий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полюс –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соціалістичний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очолював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СРСР, який був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іншою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сверхдержавоюю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. На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протязі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багатьох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років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між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цими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країнами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відбувалась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жорстка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конфронтація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, через яку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світ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декілька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разів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був на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межі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Третьої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світової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ahoma" charset="0"/>
              </a:rPr>
              <a:t>війни</a:t>
            </a:r>
            <a:r>
              <a:rPr lang="ru-RU" sz="2900" dirty="0">
                <a:solidFill>
                  <a:srgbClr val="000000"/>
                </a:solidFill>
                <a:latin typeface="Tahoma" charset="0"/>
              </a:rPr>
              <a:t>. </a:t>
            </a:r>
            <a:br>
              <a:rPr lang="ru-RU" sz="2900" dirty="0">
                <a:solidFill>
                  <a:srgbClr val="000000"/>
                </a:solidFill>
                <a:latin typeface="Tahoma" charset="0"/>
              </a:rPr>
            </a:br>
            <a:endParaRPr lang="ru-RU" sz="2900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5125" name="Picture 5" descr="Советский Сою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792537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pic>
        <p:nvPicPr>
          <p:cNvPr id="6148" name="Picture 4" descr="Иосиф Виссарионович Сталин">
            <a:hlinkClick r:id="rId2" tooltip="Иосиф Виссарионович Сталин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260350"/>
            <a:ext cx="4213225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03575" y="6165850"/>
            <a:ext cx="2117725" cy="5143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Іосіф Сталін</a:t>
            </a:r>
          </a:p>
        </p:txBody>
      </p:sp>
    </p:spTree>
  </p:cSld>
  <p:clrMapOvr>
    <a:masterClrMapping/>
  </p:clrMapOvr>
  <p:transition spd="slow" advClick="0" advTm="2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  </a:t>
            </a:r>
            <a:r>
              <a:rPr lang="ru-RU" sz="4400" b="1" i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5 березня 1946 р.</a:t>
            </a:r>
            <a:r>
              <a:rPr lang="ru-RU" sz="4400" i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Фултон.</a:t>
            </a: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0825" y="1628775"/>
            <a:ext cx="4537075" cy="50403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</a:t>
            </a:r>
            <a:r>
              <a:rPr lang="ru-RU" sz="2800">
                <a:solidFill>
                  <a:srgbClr val="000000"/>
                </a:solidFill>
                <a:latin typeface="Tahoma" charset="0"/>
              </a:rPr>
              <a:t>Протистояння між СРСР і країнами Заходу починається з промови В. Черчилля у г. Фултоні (США) 5 березня 1946 року. Черчилль звинуватив СРСР в захопленні Східної Європы. Він закликав західні країни об</a:t>
            </a:r>
            <a:r>
              <a:rPr lang="en-US" sz="2800">
                <a:solidFill>
                  <a:srgbClr val="000000"/>
                </a:solidFill>
                <a:latin typeface="Tahoma" charset="0"/>
              </a:rPr>
              <a:t>’</a:t>
            </a:r>
            <a:r>
              <a:rPr lang="ru-RU" sz="2800">
                <a:solidFill>
                  <a:srgbClr val="000000"/>
                </a:solidFill>
                <a:latin typeface="Tahoma" charset="0"/>
              </a:rPr>
              <a:t>єднатись та  запобігти "розповсюдженню комунізму". </a:t>
            </a:r>
          </a:p>
        </p:txBody>
      </p:sp>
      <p:pic>
        <p:nvPicPr>
          <p:cNvPr id="7174" name="Picture 6" descr="Уинстон Черчил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44675"/>
            <a:ext cx="3641725" cy="39608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 </a:t>
            </a:r>
            <a:endParaRPr lang="ru-R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dirty="0" smtClean="0"/>
              <a:t> </a:t>
            </a:r>
            <a:endParaRPr lang="ru-RU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7188" y="2428875"/>
            <a:ext cx="4254500" cy="35004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Президент Г. Трумен, який був присутнім на промові Черчилля, підтримав її, через рік 12 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березня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1947 року.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Він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проголосив в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конгресі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концепцію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"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стримування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комунізму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", а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воєнного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стримування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, яка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отримала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charset="0"/>
              </a:rPr>
              <a:t>назву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> -  </a:t>
            </a:r>
            <a:r>
              <a:rPr lang="ru-RU" sz="2800" dirty="0">
                <a:solidFill>
                  <a:srgbClr val="000099"/>
                </a:solidFill>
                <a:latin typeface="Tahoma" charset="0"/>
              </a:rPr>
              <a:t>"доктрина </a:t>
            </a:r>
            <a:r>
              <a:rPr lang="ru-RU" sz="2800" dirty="0" err="1">
                <a:solidFill>
                  <a:srgbClr val="000099"/>
                </a:solidFill>
                <a:latin typeface="Tahoma" charset="0"/>
              </a:rPr>
              <a:t>Трумена</a:t>
            </a:r>
            <a:r>
              <a:rPr lang="ru-RU" sz="2800" dirty="0">
                <a:solidFill>
                  <a:srgbClr val="000099"/>
                </a:solidFill>
                <a:latin typeface="Tahoma" charset="0"/>
              </a:rPr>
              <a:t>".</a:t>
            </a:r>
            <a:r>
              <a:rPr lang="ru-RU" sz="28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ahoma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ahoma" charset="0"/>
              </a:rPr>
            </a:br>
            <a:endParaRPr lang="ru-RU" sz="2400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8197" name="Picture 5" descr="Гарри Трумэ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981075"/>
            <a:ext cx="3254375" cy="3960813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 </a:t>
            </a: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3168650" cy="48260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1800" smtClean="0"/>
              <a:t>     </a:t>
            </a:r>
            <a:r>
              <a:rPr lang="uk-UA" sz="2400" smtClean="0">
                <a:solidFill>
                  <a:srgbClr val="000000"/>
                </a:solidFill>
                <a:effectLst/>
              </a:rPr>
              <a:t>Восени 1946р.Сталін вимагає від Туреччини  встановити спільний контроль над чорноморськими протоками та розміщення радянської воєнно-морської бази в Дарданеллах.</a:t>
            </a:r>
            <a:endParaRPr lang="ru-RU" sz="24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385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4400" i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Турецька криза-1946 р.</a:t>
            </a:r>
          </a:p>
        </p:txBody>
      </p:sp>
      <p:pic>
        <p:nvPicPr>
          <p:cNvPr id="9221" name="Picture 7" descr="Босфор, Дарданеллы и Мраморное мо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349500"/>
            <a:ext cx="5329238" cy="3979863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mtClean="0"/>
              <a:t> </a:t>
            </a:r>
            <a:endParaRPr lang="ru-RU" smtClean="0"/>
          </a:p>
        </p:txBody>
      </p:sp>
      <p:pic>
        <p:nvPicPr>
          <p:cNvPr id="10244" name="Picture 4" descr="Картинка 70 из 110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4813"/>
            <a:ext cx="5454650" cy="554513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0825" y="2781300"/>
            <a:ext cx="2952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Кордони «Залізної завіси»     в Європі.</a:t>
            </a:r>
          </a:p>
        </p:txBody>
      </p:sp>
    </p:spTree>
  </p:cSld>
  <p:clrMapOvr>
    <a:masterClrMapping/>
  </p:clrMapOvr>
  <p:transition spd="slow" advClick="0" advTm="8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214</TotalTime>
  <Words>243</Words>
  <Application>Microsoft Office PowerPoint</Application>
  <PresentationFormat>Экран (4:3)</PresentationFormat>
  <Paragraphs>43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Roboto</vt:lpstr>
      <vt:lpstr>Текстура</vt:lpstr>
      <vt:lpstr>Початок холодної війни</vt:lpstr>
      <vt:lpstr> </vt:lpstr>
      <vt:lpstr> </vt:lpstr>
      <vt:lpstr> </vt:lpstr>
      <vt:lpstr> </vt:lpstr>
      <vt:lpstr> </vt:lpstr>
      <vt:lpstr> </vt:lpstr>
      <vt:lpstr>  </vt:lpstr>
      <vt:lpstr> </vt:lpstr>
      <vt:lpstr> </vt:lpstr>
      <vt:lpstr>Країни соціалістичного табору в 1955р. об’єднались і створили Організацію Варшавського договору (ОВД). СРСР, Албанія, Болгарія, Румунія, Угорщина, Польща, Чехословаччина, НДР.</vt:lpstr>
      <vt:lpstr> </vt:lpstr>
      <vt:lpstr>1. Дайте визначення поняття «холодна війна». Укажіть її хронологічні межі.  2. Які регіональні конфлікти стали складовою «холодної війни»? 3. Коли виник Рух неприєднання?   4. Чим було зумовлено загострення відносин між СРСР і США на початку 1960-х рр.?  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холодної війни</dc:title>
  <dc:creator>LOVE</dc:creator>
  <cp:lastModifiedBy>1</cp:lastModifiedBy>
  <cp:revision>13</cp:revision>
  <dcterms:created xsi:type="dcterms:W3CDTF">2012-02-23T13:02:27Z</dcterms:created>
  <dcterms:modified xsi:type="dcterms:W3CDTF">2020-05-24T13:42:43Z</dcterms:modified>
</cp:coreProperties>
</file>