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7" r:id="rId2"/>
    <p:sldMasterId id="2147483873" r:id="rId3"/>
    <p:sldMasterId id="2147483886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919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616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558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873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866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142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414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80A25-1013-46B7-9F46-A9E1B95BAB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FF5D-7D07-42F8-8242-6995C3D9B85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F5D2E-FFB8-4CE1-A5D4-434A67B171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6C9-244E-44EC-9ADA-F22F2C7995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565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857F-FC80-4CD0-A882-274FA4E349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3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63FA-9874-4B4B-A97C-78820E5859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5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B386-EA71-40C9-9505-544B642DDC5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3560-7E3D-4D26-BB68-637430ECFD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A360-3C7B-4B1B-A813-EA676CA8CF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70DD-6FCA-44F6-8B2B-47FDE8530B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8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43D1-8D7A-49B4-8C97-AB25A9F2E6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6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1CD24-E018-43D5-AD0B-C77355A022E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F1786D-3D88-469F-B8B1-12561AE103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47454C-085B-414E-AE41-884DED3DEF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39083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F3781-3946-4F9F-9F4E-6E987FE9AA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9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0A25-1013-46B7-9F46-A9E1B95BABE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0674"/>
            <a:ext cx="7219950" cy="1325563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21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FF5D-7D07-42F8-8242-6995C3D9B85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F5D2E-FFB8-4CE1-A5D4-434A67B1716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15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6C9-244E-44EC-9ADA-F22F2C7995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9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857F-FC80-4CD0-A882-274FA4E349D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8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63FA-9874-4B4B-A97C-78820E58595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3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B386-EA71-40C9-9505-544B642DDC5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5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3560-7E3D-4D26-BB68-637430ECFDD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A360-3C7B-4B1B-A813-EA676CA8CFE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2466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70DD-6FCA-44F6-8B2B-47FDE8530BE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7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43D1-8D7A-49B4-8C97-AB25A9F2E6E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1CD24-E018-43D5-AD0B-C77355A022E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25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0A25-1013-46B7-9F46-A9E1B95BABE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FF5D-7D07-42F8-8242-6995C3D9B85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EF5D2E-FFB8-4CE1-A5D4-434A67B1716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6C9-244E-44EC-9ADA-F22F2C7995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57F-FC80-4CD0-A882-274FA4E349D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63FA-9874-4B4B-A97C-78820E58595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B386-EA71-40C9-9505-544B642DDC5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9090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3560-7E3D-4D26-BB68-637430ECFDD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360-3C7B-4B1B-A813-EA676CA8CFE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0DD-6FCA-44F6-8B2B-47FDE8530BE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43D1-8D7A-49B4-8C97-AB25A9F2E6E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F3781-3946-4F9F-9F4E-6E987FE9AA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51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160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277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556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2413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5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488832" cy="3096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Формула планка. Світлові Кванти </a:t>
            </a:r>
            <a:endParaRPr lang="en-GB" sz="60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326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548680"/>
            <a:ext cx="7038976" cy="85010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Кванти світла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688632" cy="5616624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 1900 р. німецький фізик Макс Планк висловив ідею щодо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квантової 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(дискретної, цілком певними порціями, або квантами) зміни енергії елементарного випромінювача світла. Але в 1905 р. Альберт Ейнштейн при поясненні законів фотоефекту дійшов висновку, що квантові властивості має світло, а не речовина.</a:t>
            </a:r>
            <a:endParaRPr lang="en-GB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668" y="641823"/>
            <a:ext cx="238125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667" y="3573016"/>
            <a:ext cx="238125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1957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7488832" cy="5112568"/>
              </a:xfrm>
            </p:spPr>
            <p:txBody>
              <a:bodyPr/>
              <a:lstStyle/>
              <a:p>
                <a:r>
                  <a:rPr lang="uk-UA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Світло можна розглядати як сукупність світлових частинок(квантів світла), енергія кожної з яких, за формулою Планка, прямо пропорційна частоті коливань у світловій хвилі</a:t>
                </a:r>
              </a:p>
              <a:p>
                <a:pPr algn="ctr"/>
                <a:r>
                  <a:rPr lang="en-GB" b="1" dirty="0" smtClean="0"/>
                  <a:t>E= h</a:t>
                </a:r>
                <a:r>
                  <a:rPr lang="el-GR" b="1" dirty="0" smtClean="0"/>
                  <a:t>ν</a:t>
                </a:r>
                <a:endParaRPr lang="uk-UA" b="1" dirty="0" smtClean="0"/>
              </a:p>
              <a:p>
                <a:r>
                  <a:rPr lang="uk-UA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Де </a:t>
                </a:r>
                <a:r>
                  <a:rPr lang="en-US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h</a:t>
                </a:r>
                <a:r>
                  <a:rPr lang="uk-UA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- стала Планка, </a:t>
                </a:r>
                <a:r>
                  <a:rPr lang="en-GB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h= 6,63*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−34</m:t>
                        </m:r>
                      </m:sup>
                    </m:sSup>
                  </m:oMath>
                </a14:m>
                <a:endParaRPr lang="en-GB" sz="3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Bookman Old Style" pitchFamily="18" charset="0"/>
                </a:endParaRPr>
              </a:p>
              <a:p>
                <a:r>
                  <a:rPr lang="uk-UA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Пізніше квант світла (як і квант будь-якого електромагнітного випромінювання) почали називати фотоном</a:t>
                </a:r>
                <a:r>
                  <a:rPr lang="uk-UA" dirty="0"/>
                  <a:t>. </a:t>
                </a:r>
                <a:r>
                  <a:rPr lang="uk-UA" sz="30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﻿</a:t>
                </a:r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7488832" cy="5112568"/>
              </a:xfrm>
              <a:blipFill rotWithShape="1">
                <a:blip r:embed="rId3"/>
                <a:stretch>
                  <a:fillRect l="-976" t="-1551" r="-1871" b="-21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Фотоефект </a:t>
            </a:r>
            <a: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/>
          <a:lstStyle/>
          <a:p>
            <a:r>
              <a:rPr lang="uk-UA" sz="3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 1887р. німецький фізик Герц пояснив явище фотоефекту. Основою цього послужила Гіпотеза Планка про кванти.</a:t>
            </a:r>
            <a:endParaRPr lang="en-GB" sz="3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46797"/>
            <a:ext cx="5069860" cy="3076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46796"/>
            <a:ext cx="238125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Фотоелектричний ефект і його </a:t>
            </a: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закони</a:t>
            </a: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6120680" cy="4997152"/>
          </a:xfrm>
        </p:spPr>
        <p:txBody>
          <a:bodyPr>
            <a:normAutofit fontScale="77500" lnSpcReduction="20000"/>
          </a:bodyPr>
          <a:lstStyle/>
          <a:p>
            <a:r>
              <a:rPr lang="uk-UA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Фотоелектричний ефект — це виліт електронів із речовини під дією світла (переважно ультрафіолетового), інакше кажучи, це — фотоелектронна емісія. Відкрив фотоелектричний ефект у 1887 р. Генріх Герц, помітивши, що для іскрового розряду між яскраво освітленими цинковими кульками потрібна менша різниця потенціалів, ніж коли кульки не освітлені.</a:t>
            </a:r>
            <a:endParaRPr lang="en-GB" sz="35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384425" cy="3078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Дослідники природи фотоефекту Ф. </a:t>
            </a:r>
            <a:r>
              <a:rPr lang="uk-UA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Ленард</a:t>
            </a:r>
            <a:r>
              <a:rPr lang="uk-U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О. Г. </a:t>
            </a:r>
            <a:r>
              <a:rPr lang="uk-UA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Столєтов</a:t>
            </a:r>
            <a:r>
              <a:rPr lang="uk-U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В. </a:t>
            </a:r>
            <a:r>
              <a:rPr lang="uk-UA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Гальвакс</a:t>
            </a:r>
            <a:r>
              <a:rPr lang="uk-U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виявили </a:t>
            </a:r>
            <a:r>
              <a:rPr lang="uk-UA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закони фотоефекту</a:t>
            </a:r>
            <a:endParaRPr lang="en-GB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60" y="2996952"/>
            <a:ext cx="2352675" cy="338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1617"/>
            <a:ext cx="2633756" cy="3389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983882"/>
            <a:ext cx="2529634" cy="3389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cation17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674</TotalTime>
  <Words>198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Arial</vt:lpstr>
      <vt:lpstr>Book Antiqua</vt:lpstr>
      <vt:lpstr>Bookman Old Style</vt:lpstr>
      <vt:lpstr>Calibri</vt:lpstr>
      <vt:lpstr>Calibri Light</vt:lpstr>
      <vt:lpstr>Cambria Math</vt:lpstr>
      <vt:lpstr>Lucida Sans</vt:lpstr>
      <vt:lpstr>Tahoma</vt:lpstr>
      <vt:lpstr>Times New Roman</vt:lpstr>
      <vt:lpstr>Wingdings</vt:lpstr>
      <vt:lpstr>Wingdings 2</vt:lpstr>
      <vt:lpstr>Wingdings 3</vt:lpstr>
      <vt:lpstr>Тема1</vt:lpstr>
      <vt:lpstr>4_Равновесие</vt:lpstr>
      <vt:lpstr>education17</vt:lpstr>
      <vt:lpstr>Апекс</vt:lpstr>
      <vt:lpstr>Формула планка. Світлові Кванти </vt:lpstr>
      <vt:lpstr>Кванти світла </vt:lpstr>
      <vt:lpstr>Презентация PowerPoint</vt:lpstr>
      <vt:lpstr>Фотоефект  </vt:lpstr>
      <vt:lpstr>Фотоелектричний ефект і його закони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властивості світла.</dc:title>
  <dc:creator>Диана</dc:creator>
  <cp:lastModifiedBy>1</cp:lastModifiedBy>
  <cp:revision>26</cp:revision>
  <dcterms:created xsi:type="dcterms:W3CDTF">2015-05-31T07:50:26Z</dcterms:created>
  <dcterms:modified xsi:type="dcterms:W3CDTF">2020-05-28T15:40:46Z</dcterms:modified>
</cp:coreProperties>
</file>