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7" r:id="rId2"/>
    <p:sldMasterId id="2147483873" r:id="rId3"/>
    <p:sldMasterId id="2147483886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919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616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558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873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866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142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414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E80A25-1013-46B7-9F46-A9E1B95BAB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FF5D-7D07-42F8-8242-6995C3D9B85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F5D2E-FFB8-4CE1-A5D4-434A67B171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6C9-244E-44EC-9ADA-F22F2C7995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8565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857F-FC80-4CD0-A882-274FA4E349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32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63FA-9874-4B4B-A97C-78820E5859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5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B386-EA71-40C9-9505-544B642DDC5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3560-7E3D-4D26-BB68-637430ECFD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A360-3C7B-4B1B-A813-EA676CA8CF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70DD-6FCA-44F6-8B2B-47FDE8530B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8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43D1-8D7A-49B4-8C97-AB25A9F2E6E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66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1CD24-E018-43D5-AD0B-C77355A022E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F1786D-3D88-469F-B8B1-12561AE103D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47454C-085B-414E-AE41-884DED3DEF9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39083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F3781-3946-4F9F-9F4E-6E987FE9AA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9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0A25-1013-46B7-9F46-A9E1B95BABE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8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0674"/>
            <a:ext cx="7219950" cy="1325563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5625"/>
            <a:ext cx="721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FF5D-7D07-42F8-8242-6995C3D9B85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7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F5D2E-FFB8-4CE1-A5D4-434A67B1716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15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0B6C9-244E-44EC-9ADA-F22F2C7995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9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857F-FC80-4CD0-A882-274FA4E349D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8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563FA-9874-4B4B-A97C-78820E58595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3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5B386-EA71-40C9-9505-544B642DDC5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5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3560-7E3D-4D26-BB68-637430ECFDD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A360-3C7B-4B1B-A813-EA676CA8CFE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2466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70DD-6FCA-44F6-8B2B-47FDE8530BE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37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43D1-8D7A-49B4-8C97-AB25A9F2E6E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31CD24-E018-43D5-AD0B-C77355A022E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25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0A25-1013-46B7-9F46-A9E1B95BABE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FF5D-7D07-42F8-8242-6995C3D9B85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EF5D2E-FFB8-4CE1-A5D4-434A67B1716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B6C9-244E-44EC-9ADA-F22F2C7995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857F-FC80-4CD0-A882-274FA4E349D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63FA-9874-4B4B-A97C-78820E58595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B386-EA71-40C9-9505-544B642DDC5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9090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3560-7E3D-4D26-BB68-637430ECFDD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360-3C7B-4B1B-A813-EA676CA8CFE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70DD-6FCA-44F6-8B2B-47FDE8530BE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43D1-8D7A-49B4-8C97-AB25A9F2E6E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F3781-3946-4F9F-9F4E-6E987FE9AA0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51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160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277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556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2413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1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81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05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6FE69-D457-4F6F-9511-E7D1E47B2DD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6048672"/>
          </a:xfrm>
        </p:spPr>
        <p:txBody>
          <a:bodyPr/>
          <a:lstStyle/>
          <a:p>
            <a:r>
              <a:rPr lang="uk-UA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1) Збільшення енергії світла незмінної  не збільшує швидкості </a:t>
            </a:r>
            <a:r>
              <a:rPr lang="uk-UA" sz="27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вилітаючих</a:t>
            </a:r>
            <a:r>
              <a:rPr lang="uk-UA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з речовини електронів. Швидкість збільшується при збільшенні частоти  (а отже, зменшенні довжини хвилі) світла.</a:t>
            </a:r>
            <a:endParaRPr lang="en-GB" sz="2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2) Для кожної речовини існує «червона межа» фотоефекту, тобто така довжина хвилі світла, перевищення якої призводить до зникнення фотоефекту.</a:t>
            </a:r>
            <a:endParaRPr lang="en-GB" sz="2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3) Збільшення енергії світла незмінної  збільшує силу фотоструму насичення на вольт-амперній характеристиці фотоефекту</a:t>
            </a:r>
            <a:endParaRPr lang="en-GB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Закони фотоефекту </a:t>
            </a:r>
            <a: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GB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Рівняння фотоефекту</a:t>
            </a:r>
            <a:endParaRPr lang="en-GB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712968" cy="2902297"/>
              </a:xfrm>
            </p:spPr>
            <p:txBody>
              <a:bodyPr>
                <a:noAutofit/>
              </a:bodyPr>
              <a:lstStyle/>
              <a:p>
                <a:r>
                  <a:rPr lang="uk-UA" sz="27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Для пояснення законів фотоефекту Ейнштейн запропонував рівняння </a:t>
                </a:r>
                <a:r>
                  <a:rPr lang="uk-UA" sz="27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фотоефекту:</a:t>
                </a:r>
              </a:p>
              <a:p>
                <a:pPr marL="0" indent="0">
                  <a:buNone/>
                </a:pPr>
                <a:r>
                  <a:rPr lang="uk-UA" sz="27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  </a:t>
                </a:r>
                <a:r>
                  <a:rPr lang="en-US" sz="2700" b="1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Hv </a:t>
                </a:r>
                <a14:m>
                  <m:oMath xmlns:m="http://schemas.openxmlformats.org/officeDocument/2006/math">
                    <m:r>
                      <a:rPr lang="en-GB" sz="2700" b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uk-UA" sz="2700" b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виход</m:t>
                        </m:r>
                      </m:sub>
                    </m:sSub>
                    <m:r>
                      <a:rPr lang="uk-UA" sz="2700" b="1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uk-UA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  <m:sSup>
                          <m:sSupPr>
                            <m:ctrlPr>
                              <a:rPr lang="en-US" sz="2700" b="1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38100" dist="32000" dir="5400000" algn="tl">
                                    <a:srgbClr val="000000">
                                      <a:alpha val="3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38100" dist="32000" dir="5400000" algn="tl">
                                    <a:srgbClr val="000000">
                                      <a:alpha val="3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𝐯</m:t>
                            </m:r>
                          </m:e>
                          <m:sup>
                            <m:r>
                              <a:rPr lang="en-US" sz="2700" b="1" i="1">
                                <a:ln w="10160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38100" dist="32000" dir="5400000" algn="tl">
                                    <a:srgbClr val="000000">
                                      <a:alpha val="3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GB" sz="2700" b="1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Bookman Old Style" pitchFamily="18" charset="0"/>
                </a:endParaRPr>
              </a:p>
              <a:p>
                <a:pPr marL="0" indent="0">
                  <a:buNone/>
                </a:pPr>
                <a:r>
                  <a:rPr lang="uk-UA" sz="27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де  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 smtClean="0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uk-UA" sz="2700" b="1">
                            <a:ln w="10160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38100" dist="3200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виход</m:t>
                        </m:r>
                      </m:sub>
                    </m:sSub>
                  </m:oMath>
                </a14:m>
                <a:r>
                  <a:rPr lang="uk-UA" sz="27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 робота виходу </a:t>
                </a:r>
              </a:p>
              <a:p>
                <a:pPr marL="0" indent="0">
                  <a:buNone/>
                </a:pPr>
                <a:r>
                  <a:rPr lang="uk-UA" sz="27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 </a:t>
                </a:r>
                <a:r>
                  <a:rPr lang="uk-UA" sz="2700" b="1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m</a:t>
                </a:r>
                <a:r>
                  <a:rPr lang="uk-UA" sz="2700" dirty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 — маса електрона</a:t>
                </a:r>
                <a:r>
                  <a:rPr lang="uk-UA" sz="2700" dirty="0" smtClean="0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Bookman Old Style" pitchFamily="18" charset="0"/>
                  </a:rPr>
                  <a:t>.</a:t>
                </a:r>
                <a:endParaRPr lang="en-GB" sz="27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Bookman Old Style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712968" cy="2902297"/>
              </a:xfrm>
              <a:blipFill rotWithShape="1">
                <a:blip r:embed="rId2"/>
                <a:stretch>
                  <a:fillRect l="-1540" t="-1891" r="-1959"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68860"/>
            <a:ext cx="3058841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6048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Пучок світла розглядався Ейнштейном як сукупність N фотонів. При такому підході можна пояснити всі закономірності фотоефекту</a:t>
            </a:r>
            <a:endParaRPr lang="en-GB" sz="27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Ефект </a:t>
            </a:r>
            <a:r>
              <a:rPr lang="uk-UA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Комптона</a:t>
            </a:r>
            <a:r>
              <a:rPr lang="uk-UA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2376264"/>
          </a:xfrm>
        </p:spPr>
        <p:txBody>
          <a:bodyPr/>
          <a:lstStyle/>
          <a:p>
            <a:pPr marL="0" indent="0">
              <a:buNone/>
            </a:pPr>
            <a:r>
              <a:rPr lang="uk-UA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Ефектом </a:t>
            </a:r>
            <a:r>
              <a:rPr lang="uk-UA" kern="1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Комптона</a:t>
            </a:r>
            <a:r>
              <a:rPr lang="uk-UA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називається зміна частоти або довжини хвилі фотонів при їх розсіянні електронами і нуклонами. Його </a:t>
            </a:r>
            <a:r>
              <a:rPr lang="ru-RU" kern="1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відкрив</a:t>
            </a:r>
            <a:r>
              <a:rPr lang="ru-RU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у 1922 р. </a:t>
            </a:r>
            <a:r>
              <a:rPr lang="ru-RU" kern="12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американський</a:t>
            </a:r>
            <a:r>
              <a:rPr lang="ru-RU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учений А. 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Комптон</a:t>
            </a:r>
            <a:endParaRPr lang="en-GB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856" y="3330287"/>
            <a:ext cx="2496691" cy="3527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84311"/>
            <a:ext cx="2865949" cy="2347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93" y="3884311"/>
            <a:ext cx="3289577" cy="2347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ПРАКТИЧНЕ ЗАСТОСУВАННЯ ФОТОЕФЕКТУ</a:t>
            </a:r>
            <a:endParaRPr lang="en-GB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564904"/>
            <a:ext cx="5111028" cy="371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964488" cy="5256584"/>
          </a:xfrm>
        </p:spPr>
        <p:txBody>
          <a:bodyPr/>
          <a:lstStyle/>
          <a:p>
            <a:pPr marL="0" indent="0">
              <a:buNone/>
            </a:pP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Відкриття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фотоефекту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мало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дуже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велике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значення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для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глибшого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розуміння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природи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світла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Проте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цінність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науки не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тільки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в тому,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вона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з’ясовує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складну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і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багатогранну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будову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навколишнього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світу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а й у тому,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вона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надає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людині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засоби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за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допомогою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яких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можна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вдосконалювати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виробництво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поліпшувати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умови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матеріального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і культурного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життя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kern="1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суспільства</a:t>
            </a:r>
            <a:r>
              <a:rPr lang="ru-RU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GB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4923"/>
          </a:xfrm>
        </p:spPr>
        <p:txBody>
          <a:bodyPr/>
          <a:lstStyle/>
          <a:p>
            <a:r>
              <a:rPr lang="uk-UA" dirty="0" smtClean="0"/>
              <a:t>Питання для самоконтролю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6048672"/>
          </a:xfrm>
        </p:spPr>
        <p:txBody>
          <a:bodyPr/>
          <a:lstStyle/>
          <a:p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uk-UA" dirty="0" smtClean="0"/>
              <a:t>. 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Хто вперше висловив ідею щодо квантової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зміни 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енергії елементарного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випромінювача світла?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2.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Хто дійшов до висновку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, що квантові властивості має світло, а не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речовина?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3.Формула Планка</a:t>
            </a:r>
            <a:endParaRPr lang="en-GB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4. Хто вперше пояснив явище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фотоефекту?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5.Що таке фотоелектричний ефект?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6.Закони 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фотоефекту </a:t>
            </a:r>
            <a:endParaRPr lang="uk-UA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7.Рівняння фотоефекту</a:t>
            </a:r>
            <a:endParaRPr lang="en-GB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</a:t>
            </a:r>
            <a:r>
              <a:rPr lang="uk-UA" sz="2800" b="1" u="sng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11 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кл. Стандарт. За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800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800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Опрацювати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b="1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язати: Впр.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uk-UA" b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1 - 4</a:t>
            </a:r>
            <a:endParaRPr lang="uk-UA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/>
          </a:p>
          <a:p>
            <a:pPr marL="0" indent="0">
              <a:buNone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Розвязки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надіслати: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Домашнє завдання</a:t>
            </a: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968">
            <a:off x="4541410" y="2655718"/>
            <a:ext cx="2335021" cy="1137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04617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ucation17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661</TotalTime>
  <Words>290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Calibri Light</vt:lpstr>
      <vt:lpstr>Cambria Math</vt:lpstr>
      <vt:lpstr>Lucida Sans</vt:lpstr>
      <vt:lpstr>Tahoma</vt:lpstr>
      <vt:lpstr>Times New Roman</vt:lpstr>
      <vt:lpstr>Wingdings</vt:lpstr>
      <vt:lpstr>Wingdings 2</vt:lpstr>
      <vt:lpstr>Wingdings 3</vt:lpstr>
      <vt:lpstr>Тема1</vt:lpstr>
      <vt:lpstr>4_Равновесие</vt:lpstr>
      <vt:lpstr>education17</vt:lpstr>
      <vt:lpstr>Апекс</vt:lpstr>
      <vt:lpstr>Закони фотоефекту  </vt:lpstr>
      <vt:lpstr>Рівняння фотоефекту</vt:lpstr>
      <vt:lpstr>Ефект Комптона  </vt:lpstr>
      <vt:lpstr>ПРАКТИЧНЕ ЗАСТОСУВАННЯ ФОТОЕФЕКТУ</vt:lpstr>
      <vt:lpstr>Презентация PowerPoint</vt:lpstr>
      <vt:lpstr>Питання для самоконтролю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властивості світла.</dc:title>
  <dc:creator>Диана</dc:creator>
  <cp:lastModifiedBy>1</cp:lastModifiedBy>
  <cp:revision>26</cp:revision>
  <dcterms:created xsi:type="dcterms:W3CDTF">2015-05-31T07:50:26Z</dcterms:created>
  <dcterms:modified xsi:type="dcterms:W3CDTF">2020-05-28T15:41:29Z</dcterms:modified>
</cp:coreProperties>
</file>