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8E47E-1F8A-45D5-88F5-7695895A6F1F}" type="doc">
      <dgm:prSet loTypeId="urn:microsoft.com/office/officeart/2008/layout/HorizontalMultiLevelHierarchy" loCatId="hierarchy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4885B3D-1E23-4990-BEE7-3AD665DEA911}">
      <dgm:prSet phldrT="[Текст]"/>
      <dgm:spPr/>
      <dgm:t>
        <a:bodyPr/>
        <a:lstStyle/>
        <a:p>
          <a:r>
            <a:rPr lang="uk-UA" b="1" dirty="0" smtClean="0"/>
            <a:t>Ознаки паразитизму</a:t>
          </a:r>
          <a:endParaRPr lang="uk-UA" b="1" dirty="0"/>
        </a:p>
      </dgm:t>
    </dgm:pt>
    <dgm:pt modelId="{1E11EDD6-FD7D-4462-BE16-6CAAF3DDA801}" type="parTrans" cxnId="{87FF8B66-9077-4822-BBEB-81A7A95B5711}">
      <dgm:prSet/>
      <dgm:spPr/>
      <dgm:t>
        <a:bodyPr/>
        <a:lstStyle/>
        <a:p>
          <a:endParaRPr lang="uk-UA"/>
        </a:p>
      </dgm:t>
    </dgm:pt>
    <dgm:pt modelId="{E0115FC1-D1CD-45D5-9C5F-8D1EF338A64A}" type="sibTrans" cxnId="{87FF8B66-9077-4822-BBEB-81A7A95B5711}">
      <dgm:prSet/>
      <dgm:spPr/>
      <dgm:t>
        <a:bodyPr/>
        <a:lstStyle/>
        <a:p>
          <a:endParaRPr lang="uk-UA"/>
        </a:p>
      </dgm:t>
    </dgm:pt>
    <dgm:pt modelId="{49755BAE-468D-46F0-BCEA-671492F4EB5C}">
      <dgm:prSet phldrT="[Текст]"/>
      <dgm:spPr/>
      <dgm:t>
        <a:bodyPr/>
        <a:lstStyle/>
        <a:p>
          <a:pPr algn="just"/>
          <a:r>
            <a:rPr lang="uk-UA" b="1" dirty="0" smtClean="0"/>
            <a:t>Зв'язок з організмом хазяїна</a:t>
          </a:r>
          <a:endParaRPr lang="uk-UA" b="1" dirty="0"/>
        </a:p>
      </dgm:t>
    </dgm:pt>
    <dgm:pt modelId="{437FC725-E8F9-4F86-96FC-9B30B6D3D0F3}" type="parTrans" cxnId="{616984CD-52B8-4643-9A95-3F7576706340}">
      <dgm:prSet/>
      <dgm:spPr/>
      <dgm:t>
        <a:bodyPr/>
        <a:lstStyle/>
        <a:p>
          <a:endParaRPr lang="uk-UA"/>
        </a:p>
      </dgm:t>
    </dgm:pt>
    <dgm:pt modelId="{94A0C0D6-CE9D-4BC5-B062-4F722F43BA8B}" type="sibTrans" cxnId="{616984CD-52B8-4643-9A95-3F7576706340}">
      <dgm:prSet/>
      <dgm:spPr/>
      <dgm:t>
        <a:bodyPr/>
        <a:lstStyle/>
        <a:p>
          <a:endParaRPr lang="uk-UA"/>
        </a:p>
      </dgm:t>
    </dgm:pt>
    <dgm:pt modelId="{61EC395B-D8B8-4E8C-ABCE-14CF999A8201}">
      <dgm:prSet phldrT="[Текст]"/>
      <dgm:spPr/>
      <dgm:t>
        <a:bodyPr/>
        <a:lstStyle/>
        <a:p>
          <a:pPr algn="just"/>
          <a:r>
            <a:rPr lang="ru-RU" b="1" dirty="0" err="1" smtClean="0"/>
            <a:t>Залежність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 </a:t>
          </a:r>
          <a:r>
            <a:rPr lang="ru-RU" b="1" dirty="0" err="1" smtClean="0"/>
            <a:t>хазяїна</a:t>
          </a:r>
          <a:endParaRPr lang="uk-UA" b="1" dirty="0"/>
        </a:p>
      </dgm:t>
    </dgm:pt>
    <dgm:pt modelId="{22590F03-AEEB-4E57-B2E7-EF0F943FD35D}" type="parTrans" cxnId="{9BD4DE48-E03E-49D8-82A4-3E1D05FD577D}">
      <dgm:prSet/>
      <dgm:spPr/>
      <dgm:t>
        <a:bodyPr/>
        <a:lstStyle/>
        <a:p>
          <a:endParaRPr lang="uk-UA"/>
        </a:p>
      </dgm:t>
    </dgm:pt>
    <dgm:pt modelId="{84EA2575-5270-46E5-B676-14FA73FC7EF7}" type="sibTrans" cxnId="{9BD4DE48-E03E-49D8-82A4-3E1D05FD577D}">
      <dgm:prSet/>
      <dgm:spPr/>
      <dgm:t>
        <a:bodyPr/>
        <a:lstStyle/>
        <a:p>
          <a:endParaRPr lang="uk-UA"/>
        </a:p>
      </dgm:t>
    </dgm:pt>
    <dgm:pt modelId="{08F76682-2F00-4F69-8D75-7986AB803E2F}">
      <dgm:prSet phldrT="[Текст]"/>
      <dgm:spPr/>
      <dgm:t>
        <a:bodyPr/>
        <a:lstStyle/>
        <a:p>
          <a:pPr algn="just"/>
          <a:r>
            <a:rPr lang="ru-RU" b="1" dirty="0" err="1" smtClean="0"/>
            <a:t>Певний</a:t>
          </a:r>
          <a:r>
            <a:rPr lang="ru-RU" b="1" dirty="0" smtClean="0"/>
            <a:t> </a:t>
          </a:r>
          <a:r>
            <a:rPr lang="ru-RU" b="1" dirty="0" err="1" smtClean="0"/>
            <a:t>ступінь</a:t>
          </a:r>
          <a:r>
            <a:rPr lang="ru-RU" b="1" dirty="0" smtClean="0"/>
            <a:t> </a:t>
          </a:r>
          <a:r>
            <a:rPr lang="ru-RU" b="1" dirty="0" err="1" smtClean="0"/>
            <a:t>небезпеки</a:t>
          </a:r>
          <a:r>
            <a:rPr lang="ru-RU" b="1" dirty="0" smtClean="0"/>
            <a:t> для </a:t>
          </a:r>
          <a:r>
            <a:rPr lang="ru-RU" b="1" dirty="0" err="1" smtClean="0"/>
            <a:t>хазяїна</a:t>
          </a:r>
          <a:r>
            <a:rPr lang="ru-RU" b="1" dirty="0" smtClean="0"/>
            <a:t> (</a:t>
          </a:r>
          <a:r>
            <a:rPr lang="ru-RU" b="1" dirty="0" err="1" smtClean="0"/>
            <a:t>патогенність</a:t>
          </a:r>
          <a:r>
            <a:rPr lang="ru-RU" b="1" dirty="0" smtClean="0"/>
            <a:t>)</a:t>
          </a:r>
          <a:endParaRPr lang="uk-UA" b="1" dirty="0"/>
        </a:p>
      </dgm:t>
    </dgm:pt>
    <dgm:pt modelId="{62FFF753-AC45-41AC-AE76-86C2E2C7902F}" type="parTrans" cxnId="{1EC386F0-03E0-4D1B-900F-402757950AF7}">
      <dgm:prSet/>
      <dgm:spPr/>
      <dgm:t>
        <a:bodyPr/>
        <a:lstStyle/>
        <a:p>
          <a:endParaRPr lang="uk-UA"/>
        </a:p>
      </dgm:t>
    </dgm:pt>
    <dgm:pt modelId="{D7975A25-DCAA-4E40-83B0-80B83B1E9892}" type="sibTrans" cxnId="{1EC386F0-03E0-4D1B-900F-402757950AF7}">
      <dgm:prSet/>
      <dgm:spPr/>
      <dgm:t>
        <a:bodyPr/>
        <a:lstStyle/>
        <a:p>
          <a:endParaRPr lang="uk-UA"/>
        </a:p>
      </dgm:t>
    </dgm:pt>
    <dgm:pt modelId="{E99E4196-C598-4A42-998D-3A71F9A23508}" type="pres">
      <dgm:prSet presAssocID="{2E38E47E-1F8A-45D5-88F5-7695895A6F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A692F-AE50-4840-9B61-4C8F539D65BB}" type="pres">
      <dgm:prSet presAssocID="{D4885B3D-1E23-4990-BEE7-3AD665DEA911}" presName="root1" presStyleCnt="0"/>
      <dgm:spPr/>
    </dgm:pt>
    <dgm:pt modelId="{574E42DD-830A-4373-A1DA-47811874B4BC}" type="pres">
      <dgm:prSet presAssocID="{D4885B3D-1E23-4990-BEE7-3AD665DEA9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37544-57C0-4A6D-85B2-73D33EF3237C}" type="pres">
      <dgm:prSet presAssocID="{D4885B3D-1E23-4990-BEE7-3AD665DEA911}" presName="level2hierChild" presStyleCnt="0"/>
      <dgm:spPr/>
    </dgm:pt>
    <dgm:pt modelId="{55DA43E9-779A-494F-B55B-8A700A9CE82D}" type="pres">
      <dgm:prSet presAssocID="{437FC725-E8F9-4F86-96FC-9B30B6D3D0F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DD6A294-FA7D-44A7-A3CD-A6EC3D9770F7}" type="pres">
      <dgm:prSet presAssocID="{437FC725-E8F9-4F86-96FC-9B30B6D3D0F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F8B9F2D-8013-4FC2-8D91-DDCB5869CEC6}" type="pres">
      <dgm:prSet presAssocID="{49755BAE-468D-46F0-BCEA-671492F4EB5C}" presName="root2" presStyleCnt="0"/>
      <dgm:spPr/>
    </dgm:pt>
    <dgm:pt modelId="{EE899A24-7629-480F-9A90-61A76682DB7B}" type="pres">
      <dgm:prSet presAssocID="{49755BAE-468D-46F0-BCEA-671492F4EB5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120090-5A89-415C-80ED-D35C7908FC0C}" type="pres">
      <dgm:prSet presAssocID="{49755BAE-468D-46F0-BCEA-671492F4EB5C}" presName="level3hierChild" presStyleCnt="0"/>
      <dgm:spPr/>
    </dgm:pt>
    <dgm:pt modelId="{25691305-7383-4453-A587-BD49F5CFA962}" type="pres">
      <dgm:prSet presAssocID="{22590F03-AEEB-4E57-B2E7-EF0F943FD35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15F82D0-A71A-4327-BD39-871C48E3230A}" type="pres">
      <dgm:prSet presAssocID="{22590F03-AEEB-4E57-B2E7-EF0F943FD35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527EFB6-1DEF-4EF5-B062-19D68DEB3377}" type="pres">
      <dgm:prSet presAssocID="{61EC395B-D8B8-4E8C-ABCE-14CF999A8201}" presName="root2" presStyleCnt="0"/>
      <dgm:spPr/>
    </dgm:pt>
    <dgm:pt modelId="{63E822A2-CF65-4347-942C-0F35FAAFA2B8}" type="pres">
      <dgm:prSet presAssocID="{61EC395B-D8B8-4E8C-ABCE-14CF999A820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BA33EA1-9E75-4039-8828-7709314658C6}" type="pres">
      <dgm:prSet presAssocID="{61EC395B-D8B8-4E8C-ABCE-14CF999A8201}" presName="level3hierChild" presStyleCnt="0"/>
      <dgm:spPr/>
    </dgm:pt>
    <dgm:pt modelId="{084B7750-03B3-483A-AEAF-4282633A674B}" type="pres">
      <dgm:prSet presAssocID="{62FFF753-AC45-41AC-AE76-86C2E2C790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CFB44D3-0D8B-4A10-900B-D190812E8940}" type="pres">
      <dgm:prSet presAssocID="{62FFF753-AC45-41AC-AE76-86C2E2C790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C4C04B-CCEB-45AB-80B7-8B8E61B2ED44}" type="pres">
      <dgm:prSet presAssocID="{08F76682-2F00-4F69-8D75-7986AB803E2F}" presName="root2" presStyleCnt="0"/>
      <dgm:spPr/>
    </dgm:pt>
    <dgm:pt modelId="{3178F3F0-785F-4789-BED7-7B7BF8FAA1C5}" type="pres">
      <dgm:prSet presAssocID="{08F76682-2F00-4F69-8D75-7986AB803E2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359C1BB-12DE-4AFA-A896-9BC855BEF8CA}" type="pres">
      <dgm:prSet presAssocID="{08F76682-2F00-4F69-8D75-7986AB803E2F}" presName="level3hierChild" presStyleCnt="0"/>
      <dgm:spPr/>
    </dgm:pt>
  </dgm:ptLst>
  <dgm:cxnLst>
    <dgm:cxn modelId="{87FF8B66-9077-4822-BBEB-81A7A95B5711}" srcId="{2E38E47E-1F8A-45D5-88F5-7695895A6F1F}" destId="{D4885B3D-1E23-4990-BEE7-3AD665DEA911}" srcOrd="0" destOrd="0" parTransId="{1E11EDD6-FD7D-4462-BE16-6CAAF3DDA801}" sibTransId="{E0115FC1-D1CD-45D5-9C5F-8D1EF338A64A}"/>
    <dgm:cxn modelId="{8DEBFD08-2B34-42E0-B451-2486F8FACAB9}" type="presOf" srcId="{08F76682-2F00-4F69-8D75-7986AB803E2F}" destId="{3178F3F0-785F-4789-BED7-7B7BF8FAA1C5}" srcOrd="0" destOrd="0" presId="urn:microsoft.com/office/officeart/2008/layout/HorizontalMultiLevelHierarchy"/>
    <dgm:cxn modelId="{616984CD-52B8-4643-9A95-3F7576706340}" srcId="{D4885B3D-1E23-4990-BEE7-3AD665DEA911}" destId="{49755BAE-468D-46F0-BCEA-671492F4EB5C}" srcOrd="0" destOrd="0" parTransId="{437FC725-E8F9-4F86-96FC-9B30B6D3D0F3}" sibTransId="{94A0C0D6-CE9D-4BC5-B062-4F722F43BA8B}"/>
    <dgm:cxn modelId="{072A2D53-EE49-459B-A2B6-472F35DF9015}" type="presOf" srcId="{D4885B3D-1E23-4990-BEE7-3AD665DEA911}" destId="{574E42DD-830A-4373-A1DA-47811874B4BC}" srcOrd="0" destOrd="0" presId="urn:microsoft.com/office/officeart/2008/layout/HorizontalMultiLevelHierarchy"/>
    <dgm:cxn modelId="{D2FBE76E-310B-4EBA-9B46-A8449BE8FE22}" type="presOf" srcId="{22590F03-AEEB-4E57-B2E7-EF0F943FD35D}" destId="{615F82D0-A71A-4327-BD39-871C48E3230A}" srcOrd="1" destOrd="0" presId="urn:microsoft.com/office/officeart/2008/layout/HorizontalMultiLevelHierarchy"/>
    <dgm:cxn modelId="{3AEAE647-8455-433B-A0A6-BB893BB97949}" type="presOf" srcId="{49755BAE-468D-46F0-BCEA-671492F4EB5C}" destId="{EE899A24-7629-480F-9A90-61A76682DB7B}" srcOrd="0" destOrd="0" presId="urn:microsoft.com/office/officeart/2008/layout/HorizontalMultiLevelHierarchy"/>
    <dgm:cxn modelId="{ABCC772C-3A3D-4296-ADA5-4FB62B197AE6}" type="presOf" srcId="{62FFF753-AC45-41AC-AE76-86C2E2C7902F}" destId="{084B7750-03B3-483A-AEAF-4282633A674B}" srcOrd="0" destOrd="0" presId="urn:microsoft.com/office/officeart/2008/layout/HorizontalMultiLevelHierarchy"/>
    <dgm:cxn modelId="{22287221-7638-4DC6-A7AD-4E82DA6C6282}" type="presOf" srcId="{2E38E47E-1F8A-45D5-88F5-7695895A6F1F}" destId="{E99E4196-C598-4A42-998D-3A71F9A23508}" srcOrd="0" destOrd="0" presId="urn:microsoft.com/office/officeart/2008/layout/HorizontalMultiLevelHierarchy"/>
    <dgm:cxn modelId="{A7B4DE7F-59D3-4A12-899C-475DD5E09DA5}" type="presOf" srcId="{22590F03-AEEB-4E57-B2E7-EF0F943FD35D}" destId="{25691305-7383-4453-A587-BD49F5CFA962}" srcOrd="0" destOrd="0" presId="urn:microsoft.com/office/officeart/2008/layout/HorizontalMultiLevelHierarchy"/>
    <dgm:cxn modelId="{9BD4DE48-E03E-49D8-82A4-3E1D05FD577D}" srcId="{D4885B3D-1E23-4990-BEE7-3AD665DEA911}" destId="{61EC395B-D8B8-4E8C-ABCE-14CF999A8201}" srcOrd="1" destOrd="0" parTransId="{22590F03-AEEB-4E57-B2E7-EF0F943FD35D}" sibTransId="{84EA2575-5270-46E5-B676-14FA73FC7EF7}"/>
    <dgm:cxn modelId="{7668EF3E-AC68-4ECE-BA22-36A494DA8094}" type="presOf" srcId="{437FC725-E8F9-4F86-96FC-9B30B6D3D0F3}" destId="{55DA43E9-779A-494F-B55B-8A700A9CE82D}" srcOrd="0" destOrd="0" presId="urn:microsoft.com/office/officeart/2008/layout/HorizontalMultiLevelHierarchy"/>
    <dgm:cxn modelId="{E165034B-D387-4902-8568-F08DDF84EB7D}" type="presOf" srcId="{61EC395B-D8B8-4E8C-ABCE-14CF999A8201}" destId="{63E822A2-CF65-4347-942C-0F35FAAFA2B8}" srcOrd="0" destOrd="0" presId="urn:microsoft.com/office/officeart/2008/layout/HorizontalMultiLevelHierarchy"/>
    <dgm:cxn modelId="{D6E4B85E-D54B-4A92-A17B-1FD73B1D09AF}" type="presOf" srcId="{62FFF753-AC45-41AC-AE76-86C2E2C7902F}" destId="{8CFB44D3-0D8B-4A10-900B-D190812E8940}" srcOrd="1" destOrd="0" presId="urn:microsoft.com/office/officeart/2008/layout/HorizontalMultiLevelHierarchy"/>
    <dgm:cxn modelId="{00997341-8E3E-43C0-AD94-29B9BCF8D9FE}" type="presOf" srcId="{437FC725-E8F9-4F86-96FC-9B30B6D3D0F3}" destId="{FDD6A294-FA7D-44A7-A3CD-A6EC3D9770F7}" srcOrd="1" destOrd="0" presId="urn:microsoft.com/office/officeart/2008/layout/HorizontalMultiLevelHierarchy"/>
    <dgm:cxn modelId="{1EC386F0-03E0-4D1B-900F-402757950AF7}" srcId="{D4885B3D-1E23-4990-BEE7-3AD665DEA911}" destId="{08F76682-2F00-4F69-8D75-7986AB803E2F}" srcOrd="2" destOrd="0" parTransId="{62FFF753-AC45-41AC-AE76-86C2E2C7902F}" sibTransId="{D7975A25-DCAA-4E40-83B0-80B83B1E9892}"/>
    <dgm:cxn modelId="{3A9DCCA6-A009-47AD-BB25-9D55EBC11CC9}" type="presParOf" srcId="{E99E4196-C598-4A42-998D-3A71F9A23508}" destId="{5FCA692F-AE50-4840-9B61-4C8F539D65BB}" srcOrd="0" destOrd="0" presId="urn:microsoft.com/office/officeart/2008/layout/HorizontalMultiLevelHierarchy"/>
    <dgm:cxn modelId="{C12D6577-935B-4E83-99AD-772C7B0734B7}" type="presParOf" srcId="{5FCA692F-AE50-4840-9B61-4C8F539D65BB}" destId="{574E42DD-830A-4373-A1DA-47811874B4BC}" srcOrd="0" destOrd="0" presId="urn:microsoft.com/office/officeart/2008/layout/HorizontalMultiLevelHierarchy"/>
    <dgm:cxn modelId="{EA476138-3A85-4C8F-B31A-9D567C75E3BF}" type="presParOf" srcId="{5FCA692F-AE50-4840-9B61-4C8F539D65BB}" destId="{22737544-57C0-4A6D-85B2-73D33EF3237C}" srcOrd="1" destOrd="0" presId="urn:microsoft.com/office/officeart/2008/layout/HorizontalMultiLevelHierarchy"/>
    <dgm:cxn modelId="{C3CFC903-080E-4EFB-B3F9-EE98D9F9A5DE}" type="presParOf" srcId="{22737544-57C0-4A6D-85B2-73D33EF3237C}" destId="{55DA43E9-779A-494F-B55B-8A700A9CE82D}" srcOrd="0" destOrd="0" presId="urn:microsoft.com/office/officeart/2008/layout/HorizontalMultiLevelHierarchy"/>
    <dgm:cxn modelId="{1D3B9669-0401-4467-B8D3-CD7D4086E787}" type="presParOf" srcId="{55DA43E9-779A-494F-B55B-8A700A9CE82D}" destId="{FDD6A294-FA7D-44A7-A3CD-A6EC3D9770F7}" srcOrd="0" destOrd="0" presId="urn:microsoft.com/office/officeart/2008/layout/HorizontalMultiLevelHierarchy"/>
    <dgm:cxn modelId="{29EFEB98-8529-451C-B542-91F7682DFD93}" type="presParOf" srcId="{22737544-57C0-4A6D-85B2-73D33EF3237C}" destId="{AF8B9F2D-8013-4FC2-8D91-DDCB5869CEC6}" srcOrd="1" destOrd="0" presId="urn:microsoft.com/office/officeart/2008/layout/HorizontalMultiLevelHierarchy"/>
    <dgm:cxn modelId="{661BB48C-FCE7-48B4-95C2-070BB5959202}" type="presParOf" srcId="{AF8B9F2D-8013-4FC2-8D91-DDCB5869CEC6}" destId="{EE899A24-7629-480F-9A90-61A76682DB7B}" srcOrd="0" destOrd="0" presId="urn:microsoft.com/office/officeart/2008/layout/HorizontalMultiLevelHierarchy"/>
    <dgm:cxn modelId="{996D8D41-8A9B-45DA-97B5-DB9E265C44DD}" type="presParOf" srcId="{AF8B9F2D-8013-4FC2-8D91-DDCB5869CEC6}" destId="{0D120090-5A89-415C-80ED-D35C7908FC0C}" srcOrd="1" destOrd="0" presId="urn:microsoft.com/office/officeart/2008/layout/HorizontalMultiLevelHierarchy"/>
    <dgm:cxn modelId="{93924D3B-1438-48C9-A3C4-581A13AA88A5}" type="presParOf" srcId="{22737544-57C0-4A6D-85B2-73D33EF3237C}" destId="{25691305-7383-4453-A587-BD49F5CFA962}" srcOrd="2" destOrd="0" presId="urn:microsoft.com/office/officeart/2008/layout/HorizontalMultiLevelHierarchy"/>
    <dgm:cxn modelId="{A84BC7AB-A85F-49B0-9EA4-C1126CA44596}" type="presParOf" srcId="{25691305-7383-4453-A587-BD49F5CFA962}" destId="{615F82D0-A71A-4327-BD39-871C48E3230A}" srcOrd="0" destOrd="0" presId="urn:microsoft.com/office/officeart/2008/layout/HorizontalMultiLevelHierarchy"/>
    <dgm:cxn modelId="{00E6EFE4-D3C9-4B2F-8FC9-1B8F2866A14A}" type="presParOf" srcId="{22737544-57C0-4A6D-85B2-73D33EF3237C}" destId="{B527EFB6-1DEF-4EF5-B062-19D68DEB3377}" srcOrd="3" destOrd="0" presId="urn:microsoft.com/office/officeart/2008/layout/HorizontalMultiLevelHierarchy"/>
    <dgm:cxn modelId="{C512FF61-0160-4B69-8981-3D1FE11C800B}" type="presParOf" srcId="{B527EFB6-1DEF-4EF5-B062-19D68DEB3377}" destId="{63E822A2-CF65-4347-942C-0F35FAAFA2B8}" srcOrd="0" destOrd="0" presId="urn:microsoft.com/office/officeart/2008/layout/HorizontalMultiLevelHierarchy"/>
    <dgm:cxn modelId="{8F16AA8A-6083-4838-95B5-1F6E192A5E3C}" type="presParOf" srcId="{B527EFB6-1DEF-4EF5-B062-19D68DEB3377}" destId="{4BA33EA1-9E75-4039-8828-7709314658C6}" srcOrd="1" destOrd="0" presId="urn:microsoft.com/office/officeart/2008/layout/HorizontalMultiLevelHierarchy"/>
    <dgm:cxn modelId="{21716383-91DA-4AFE-8107-275611C36D0C}" type="presParOf" srcId="{22737544-57C0-4A6D-85B2-73D33EF3237C}" destId="{084B7750-03B3-483A-AEAF-4282633A674B}" srcOrd="4" destOrd="0" presId="urn:microsoft.com/office/officeart/2008/layout/HorizontalMultiLevelHierarchy"/>
    <dgm:cxn modelId="{5291F9ED-27F8-4E46-9D5F-4512B823E04A}" type="presParOf" srcId="{084B7750-03B3-483A-AEAF-4282633A674B}" destId="{8CFB44D3-0D8B-4A10-900B-D190812E8940}" srcOrd="0" destOrd="0" presId="urn:microsoft.com/office/officeart/2008/layout/HorizontalMultiLevelHierarchy"/>
    <dgm:cxn modelId="{E6582667-BBE9-4A4D-B8A3-D197E04533CD}" type="presParOf" srcId="{22737544-57C0-4A6D-85B2-73D33EF3237C}" destId="{B1C4C04B-CCEB-45AB-80B7-8B8E61B2ED44}" srcOrd="5" destOrd="0" presId="urn:microsoft.com/office/officeart/2008/layout/HorizontalMultiLevelHierarchy"/>
    <dgm:cxn modelId="{7F45DB16-F378-4306-B598-E6CCE078257A}" type="presParOf" srcId="{B1C4C04B-CCEB-45AB-80B7-8B8E61B2ED44}" destId="{3178F3F0-785F-4789-BED7-7B7BF8FAA1C5}" srcOrd="0" destOrd="0" presId="urn:microsoft.com/office/officeart/2008/layout/HorizontalMultiLevelHierarchy"/>
    <dgm:cxn modelId="{6CC6CD93-E34A-4526-A657-5FA68091D562}" type="presParOf" srcId="{B1C4C04B-CCEB-45AB-80B7-8B8E61B2ED44}" destId="{5359C1BB-12DE-4AFA-A896-9BC855BEF8CA}" srcOrd="1" destOrd="0" presId="urn:microsoft.com/office/officeart/2008/layout/HorizontalMultiLevelHierarchy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16831-5B59-4E0B-8C43-41C7F4FB4C9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C9C1DFC-36EC-41C0-94D5-CB6CA9CC36A4}">
      <dgm:prSet phldrT="[Текст]" custT="1"/>
      <dgm:spPr/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</a:rPr>
            <a:t>1. Механічні впливи </a:t>
          </a:r>
          <a:r>
            <a:rPr lang="uk-UA" sz="1600" b="0" dirty="0" smtClean="0">
              <a:solidFill>
                <a:schemeClr val="tx1"/>
              </a:solidFill>
            </a:rPr>
            <a:t>виявляються у пошкодженні клітин, тканин й органів під час прикріплення, живлення, розвитку або міграцій паразита</a:t>
          </a:r>
          <a:endParaRPr lang="uk-UA" sz="1600" b="0" dirty="0">
            <a:solidFill>
              <a:schemeClr val="tx1"/>
            </a:solidFill>
          </a:endParaRPr>
        </a:p>
      </dgm:t>
    </dgm:pt>
    <dgm:pt modelId="{05F8F464-E42B-468E-BC8A-210CE6DBD091}" type="parTrans" cxnId="{60F0D2DE-B596-49FB-B9B9-ACEBE1A8FD5F}">
      <dgm:prSet/>
      <dgm:spPr/>
      <dgm:t>
        <a:bodyPr/>
        <a:lstStyle/>
        <a:p>
          <a:endParaRPr lang="uk-UA"/>
        </a:p>
      </dgm:t>
    </dgm:pt>
    <dgm:pt modelId="{42BC188F-F4F2-401D-8AF1-21ABED1A6B61}" type="sibTrans" cxnId="{60F0D2DE-B596-49FB-B9B9-ACEBE1A8FD5F}">
      <dgm:prSet/>
      <dgm:spPr/>
      <dgm:t>
        <a:bodyPr/>
        <a:lstStyle/>
        <a:p>
          <a:endParaRPr lang="uk-UA"/>
        </a:p>
      </dgm:t>
    </dgm:pt>
    <dgm:pt modelId="{E9DA8CF6-543C-4D9F-91C3-8CF4C03E445E}">
      <dgm:prSet phldrT="[Текст]"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</a:rPr>
            <a:t>2. </a:t>
          </a:r>
          <a:r>
            <a:rPr lang="uk-UA" sz="1800" b="1" dirty="0" smtClean="0">
              <a:solidFill>
                <a:schemeClr val="tx1"/>
              </a:solidFill>
            </a:rPr>
            <a:t>Токсичний вплив</a:t>
          </a:r>
          <a:r>
            <a:rPr lang="uk-UA" sz="1800" b="0" dirty="0" smtClean="0">
              <a:solidFill>
                <a:schemeClr val="tx1"/>
              </a:solidFill>
            </a:rPr>
            <a:t> здійснюють токсини паразитів, що є продуктами їхньої життєдіяльності</a:t>
          </a:r>
          <a:endParaRPr lang="uk-UA" sz="1800" b="0" dirty="0">
            <a:solidFill>
              <a:schemeClr val="tx1"/>
            </a:solidFill>
          </a:endParaRPr>
        </a:p>
      </dgm:t>
    </dgm:pt>
    <dgm:pt modelId="{64C5B1F2-C70A-410F-81C2-944DB1589F9E}" type="parTrans" cxnId="{0053A18A-0AD6-4682-ABAA-6AF5377B16B1}">
      <dgm:prSet/>
      <dgm:spPr/>
      <dgm:t>
        <a:bodyPr/>
        <a:lstStyle/>
        <a:p>
          <a:endParaRPr lang="uk-UA"/>
        </a:p>
      </dgm:t>
    </dgm:pt>
    <dgm:pt modelId="{AB22A8FF-02E5-40D8-BABA-F3BE37E3F986}" type="sibTrans" cxnId="{0053A18A-0AD6-4682-ABAA-6AF5377B16B1}">
      <dgm:prSet/>
      <dgm:spPr/>
      <dgm:t>
        <a:bodyPr/>
        <a:lstStyle/>
        <a:p>
          <a:endParaRPr lang="uk-UA"/>
        </a:p>
      </dgm:t>
    </dgm:pt>
    <dgm:pt modelId="{C0EAF3E5-84B3-46EF-B771-1CA3F6B5CDCF}">
      <dgm:prSet phldrT="[Текст]" custT="1"/>
      <dgm:spPr/>
      <dgm:t>
        <a:bodyPr/>
        <a:lstStyle/>
        <a:p>
          <a:pPr algn="just"/>
          <a:r>
            <a:rPr lang="uk-UA" sz="1400" b="0" dirty="0" smtClean="0">
              <a:solidFill>
                <a:schemeClr val="tx1"/>
              </a:solidFill>
            </a:rPr>
            <a:t>3. </a:t>
          </a:r>
          <a:r>
            <a:rPr lang="ru-RU" sz="1400" b="1" dirty="0" err="1" smtClean="0">
              <a:solidFill>
                <a:schemeClr val="tx1"/>
              </a:solidFill>
            </a:rPr>
            <a:t>Трофічний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вплив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пов'язаний</a:t>
          </a:r>
          <a:r>
            <a:rPr lang="ru-RU" sz="1400" b="0" dirty="0" smtClean="0">
              <a:solidFill>
                <a:schemeClr val="tx1"/>
              </a:solidFill>
            </a:rPr>
            <a:t> з </a:t>
          </a:r>
          <a:r>
            <a:rPr lang="ru-RU" sz="1400" b="0" dirty="0" err="1" smtClean="0">
              <a:solidFill>
                <a:schemeClr val="tx1"/>
              </a:solidFill>
            </a:rPr>
            <a:t>використанням</a:t>
          </a:r>
          <a:r>
            <a:rPr lang="ru-RU" sz="1400" b="0" dirty="0" smtClean="0">
              <a:solidFill>
                <a:schemeClr val="tx1"/>
              </a:solidFill>
            </a:rPr>
            <a:t> паразитами </a:t>
          </a:r>
          <a:r>
            <a:rPr lang="ru-RU" sz="1400" b="0" dirty="0" err="1" smtClean="0">
              <a:solidFill>
                <a:schemeClr val="tx1"/>
              </a:solidFill>
            </a:rPr>
            <a:t>поживних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речовин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цитоплазми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рідин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внутрішнього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середовища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перетравленої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їжі</a:t>
          </a:r>
          <a:r>
            <a:rPr lang="ru-RU" sz="1400" b="0" dirty="0" smtClean="0">
              <a:solidFill>
                <a:schemeClr val="tx1"/>
              </a:solidFill>
            </a:rPr>
            <a:t> травного каналу, </a:t>
          </a:r>
          <a:r>
            <a:rPr lang="ru-RU" sz="1400" b="0" dirty="0" err="1" smtClean="0">
              <a:solidFill>
                <a:schemeClr val="tx1"/>
              </a:solidFill>
            </a:rPr>
            <a:t>що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веде</a:t>
          </a:r>
          <a:r>
            <a:rPr lang="ru-RU" sz="1400" b="0" dirty="0" smtClean="0">
              <a:solidFill>
                <a:schemeClr val="tx1"/>
              </a:solidFill>
            </a:rPr>
            <a:t> до </a:t>
          </a:r>
          <a:r>
            <a:rPr lang="ru-RU" sz="1400" b="0" dirty="0" err="1" smtClean="0">
              <a:solidFill>
                <a:schemeClr val="tx1"/>
              </a:solidFill>
            </a:rPr>
            <a:t>виснаження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організму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хазяїна</a:t>
          </a:r>
          <a:endParaRPr lang="uk-UA" sz="1400" b="0" dirty="0">
            <a:solidFill>
              <a:schemeClr val="tx1"/>
            </a:solidFill>
          </a:endParaRPr>
        </a:p>
      </dgm:t>
    </dgm:pt>
    <dgm:pt modelId="{BF63435C-2B59-4412-B17C-3461E3B865AF}" type="parTrans" cxnId="{F12371FB-FA6F-4FC0-BC6A-45CD477F7182}">
      <dgm:prSet/>
      <dgm:spPr/>
      <dgm:t>
        <a:bodyPr/>
        <a:lstStyle/>
        <a:p>
          <a:endParaRPr lang="uk-UA"/>
        </a:p>
      </dgm:t>
    </dgm:pt>
    <dgm:pt modelId="{57AD6750-D13A-4224-80FF-B4CCD42E44C9}" type="sibTrans" cxnId="{F12371FB-FA6F-4FC0-BC6A-45CD477F7182}">
      <dgm:prSet/>
      <dgm:spPr/>
      <dgm:t>
        <a:bodyPr/>
        <a:lstStyle/>
        <a:p>
          <a:endParaRPr lang="uk-UA"/>
        </a:p>
      </dgm:t>
    </dgm:pt>
    <dgm:pt modelId="{99247887-7685-4C72-B743-61A5001C2863}">
      <dgm:prSet phldrT="[Текст]" custT="1"/>
      <dgm:spPr/>
      <dgm:t>
        <a:bodyPr/>
        <a:lstStyle/>
        <a:p>
          <a:pPr algn="just"/>
          <a:r>
            <a:rPr lang="uk-UA" sz="1600" b="0" dirty="0" smtClean="0">
              <a:solidFill>
                <a:schemeClr val="tx1"/>
              </a:solidFill>
            </a:rPr>
            <a:t>4. </a:t>
          </a:r>
          <a:r>
            <a:rPr lang="ru-RU" sz="1600" b="1" dirty="0" err="1" smtClean="0">
              <a:solidFill>
                <a:schemeClr val="tx1"/>
              </a:solidFill>
            </a:rPr>
            <a:t>Алергічний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вплив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виявляється</a:t>
          </a:r>
          <a:r>
            <a:rPr lang="ru-RU" sz="1600" b="0" dirty="0" smtClean="0">
              <a:solidFill>
                <a:schemeClr val="tx1"/>
              </a:solidFill>
            </a:rPr>
            <a:t> через </a:t>
          </a:r>
          <a:r>
            <a:rPr lang="ru-RU" sz="1600" b="0" dirty="0" err="1" smtClean="0">
              <a:solidFill>
                <a:schemeClr val="tx1"/>
              </a:solidFill>
            </a:rPr>
            <a:t>виділення</a:t>
          </a:r>
          <a:r>
            <a:rPr lang="ru-RU" sz="1600" b="0" dirty="0" smtClean="0">
              <a:solidFill>
                <a:schemeClr val="tx1"/>
              </a:solidFill>
            </a:rPr>
            <a:t> паразитами </a:t>
          </a:r>
          <a:r>
            <a:rPr lang="ru-RU" sz="1600" b="0" dirty="0" err="1" smtClean="0">
              <a:solidFill>
                <a:schemeClr val="tx1"/>
              </a:solidFill>
            </a:rPr>
            <a:t>речовин-алергенів</a:t>
          </a:r>
          <a:r>
            <a:rPr lang="ru-RU" sz="1600" b="0" dirty="0" smtClean="0">
              <a:solidFill>
                <a:schemeClr val="tx1"/>
              </a:solidFill>
            </a:rPr>
            <a:t>, </a:t>
          </a:r>
          <a:r>
            <a:rPr lang="ru-RU" sz="1600" b="0" dirty="0" err="1" smtClean="0">
              <a:solidFill>
                <a:schemeClr val="tx1"/>
              </a:solidFill>
            </a:rPr>
            <a:t>що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супроводжується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алергічними</a:t>
          </a:r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ru-RU" sz="1600" b="0" dirty="0" err="1" smtClean="0">
              <a:solidFill>
                <a:schemeClr val="tx1"/>
              </a:solidFill>
            </a:rPr>
            <a:t>реакціями</a:t>
          </a:r>
          <a:endParaRPr lang="uk-UA" sz="1600" b="0" dirty="0">
            <a:solidFill>
              <a:schemeClr val="tx1"/>
            </a:solidFill>
          </a:endParaRPr>
        </a:p>
      </dgm:t>
    </dgm:pt>
    <dgm:pt modelId="{928DA806-6BA0-46D8-90C9-91B775965419}" type="parTrans" cxnId="{1409C202-FD41-4396-9245-CBC7D915BEE7}">
      <dgm:prSet/>
      <dgm:spPr/>
      <dgm:t>
        <a:bodyPr/>
        <a:lstStyle/>
        <a:p>
          <a:endParaRPr lang="uk-UA"/>
        </a:p>
      </dgm:t>
    </dgm:pt>
    <dgm:pt modelId="{46B72B3B-ADEB-44BC-AA09-511349187A4F}" type="sibTrans" cxnId="{1409C202-FD41-4396-9245-CBC7D915BEE7}">
      <dgm:prSet/>
      <dgm:spPr/>
      <dgm:t>
        <a:bodyPr/>
        <a:lstStyle/>
        <a:p>
          <a:endParaRPr lang="uk-UA"/>
        </a:p>
      </dgm:t>
    </dgm:pt>
    <dgm:pt modelId="{40FF7CFD-02DF-4C7F-B3BF-2FD850276243}">
      <dgm:prSet phldrT="[Текст]" custT="1"/>
      <dgm:spPr/>
      <dgm:t>
        <a:bodyPr/>
        <a:lstStyle/>
        <a:p>
          <a:pPr algn="just"/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ru-RU" sz="1400" b="1" dirty="0" err="1" smtClean="0">
              <a:solidFill>
                <a:schemeClr val="tx1"/>
              </a:solidFill>
            </a:rPr>
            <a:t>Сприяючий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вплив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паразити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чинять</a:t>
          </a:r>
          <a:r>
            <a:rPr lang="ru-RU" sz="1400" b="0" dirty="0" smtClean="0">
              <a:solidFill>
                <a:schemeClr val="tx1"/>
              </a:solidFill>
            </a:rPr>
            <a:t> на </a:t>
          </a:r>
          <a:r>
            <a:rPr lang="ru-RU" sz="1400" b="0" dirty="0" err="1" smtClean="0">
              <a:solidFill>
                <a:schemeClr val="tx1"/>
              </a:solidFill>
            </a:rPr>
            <a:t>хвороботворні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віруси</a:t>
          </a:r>
          <a:r>
            <a:rPr lang="ru-RU" sz="1400" b="0" dirty="0" smtClean="0">
              <a:solidFill>
                <a:schemeClr val="tx1"/>
              </a:solidFill>
            </a:rPr>
            <a:t> та </a:t>
          </a:r>
          <a:r>
            <a:rPr lang="ru-RU" sz="1400" b="0" dirty="0" err="1" smtClean="0">
              <a:solidFill>
                <a:schemeClr val="tx1"/>
              </a:solidFill>
            </a:rPr>
            <a:t>мікроорганізми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які</a:t>
          </a:r>
          <a:r>
            <a:rPr lang="ru-RU" sz="1400" b="0" dirty="0" smtClean="0">
              <a:solidFill>
                <a:schemeClr val="tx1"/>
              </a:solidFill>
            </a:rPr>
            <a:t> за </a:t>
          </a:r>
          <a:r>
            <a:rPr lang="ru-RU" sz="1400" b="0" dirty="0" err="1" smtClean="0">
              <a:solidFill>
                <a:schemeClr val="tx1"/>
              </a:solidFill>
            </a:rPr>
            <a:t>їхньою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допомогою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поширюються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організмом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або</a:t>
          </a:r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dirty="0" err="1" smtClean="0">
              <a:solidFill>
                <a:schemeClr val="tx1"/>
              </a:solidFill>
            </a:rPr>
            <a:t>потрапляють</a:t>
          </a:r>
          <a:r>
            <a:rPr lang="ru-RU" sz="1400" b="0" dirty="0" smtClean="0">
              <a:solidFill>
                <a:schemeClr val="tx1"/>
              </a:solidFill>
            </a:rPr>
            <a:t> в </a:t>
          </a:r>
          <a:r>
            <a:rPr lang="ru-RU" sz="1400" b="0" dirty="0" err="1" smtClean="0">
              <a:solidFill>
                <a:schemeClr val="tx1"/>
              </a:solidFill>
            </a:rPr>
            <a:t>організм</a:t>
          </a:r>
          <a:endParaRPr lang="uk-UA" sz="1400" b="0" dirty="0">
            <a:solidFill>
              <a:schemeClr val="tx1"/>
            </a:solidFill>
          </a:endParaRPr>
        </a:p>
      </dgm:t>
    </dgm:pt>
    <dgm:pt modelId="{763B785D-87D1-4FDC-B8E2-AB7EE57D1DE8}" type="parTrans" cxnId="{94ECC016-3CDB-4B9E-B3E0-66ADEE3397CD}">
      <dgm:prSet/>
      <dgm:spPr/>
      <dgm:t>
        <a:bodyPr/>
        <a:lstStyle/>
        <a:p>
          <a:endParaRPr lang="uk-UA"/>
        </a:p>
      </dgm:t>
    </dgm:pt>
    <dgm:pt modelId="{8052E56C-324D-4298-B829-9786EBC43506}" type="sibTrans" cxnId="{94ECC016-3CDB-4B9E-B3E0-66ADEE3397CD}">
      <dgm:prSet/>
      <dgm:spPr/>
      <dgm:t>
        <a:bodyPr/>
        <a:lstStyle/>
        <a:p>
          <a:endParaRPr lang="uk-UA"/>
        </a:p>
      </dgm:t>
    </dgm:pt>
    <dgm:pt modelId="{450C3D36-2C45-4C5B-8161-143C34716150}">
      <dgm:prSet phldrT="[Текст]" custT="1"/>
      <dgm:spPr/>
      <dgm:t>
        <a:bodyPr/>
        <a:lstStyle/>
        <a:p>
          <a:pPr algn="just"/>
          <a:r>
            <a:rPr lang="uk-UA" sz="1800" b="0" dirty="0" smtClean="0">
              <a:solidFill>
                <a:schemeClr val="tx1"/>
              </a:solidFill>
            </a:rPr>
            <a:t>6.  </a:t>
          </a:r>
          <a:r>
            <a:rPr lang="uk-UA" sz="1800" b="1" dirty="0" smtClean="0">
              <a:solidFill>
                <a:schemeClr val="tx1"/>
              </a:solidFill>
            </a:rPr>
            <a:t>Етологічний вплив </a:t>
          </a:r>
          <a:r>
            <a:rPr lang="uk-UA" sz="1800" b="0" dirty="0" smtClean="0">
              <a:solidFill>
                <a:schemeClr val="tx1"/>
              </a:solidFill>
            </a:rPr>
            <a:t>пов'язаний з маніпуляціями поведінки хазяїв, що здійснюється за допомогою хімічних речовин</a:t>
          </a:r>
          <a:endParaRPr lang="uk-UA" sz="1500" b="0" dirty="0">
            <a:solidFill>
              <a:schemeClr val="tx1"/>
            </a:solidFill>
          </a:endParaRPr>
        </a:p>
      </dgm:t>
    </dgm:pt>
    <dgm:pt modelId="{BAB4B583-2F70-47B5-9B03-9FC2407B4043}" type="parTrans" cxnId="{A61DB7B0-F3E7-44CF-96F8-280E3BA7CDB9}">
      <dgm:prSet/>
      <dgm:spPr/>
      <dgm:t>
        <a:bodyPr/>
        <a:lstStyle/>
        <a:p>
          <a:endParaRPr lang="uk-UA"/>
        </a:p>
      </dgm:t>
    </dgm:pt>
    <dgm:pt modelId="{755873A2-1566-43C0-ADDD-A744930E7C52}" type="sibTrans" cxnId="{A61DB7B0-F3E7-44CF-96F8-280E3BA7CDB9}">
      <dgm:prSet/>
      <dgm:spPr/>
      <dgm:t>
        <a:bodyPr/>
        <a:lstStyle/>
        <a:p>
          <a:endParaRPr lang="uk-UA"/>
        </a:p>
      </dgm:t>
    </dgm:pt>
    <dgm:pt modelId="{4E81F16B-35C2-417B-8317-561E0C8504D9}">
      <dgm:prSet phldrT="[Текст]" custT="1"/>
      <dgm:spPr/>
      <dgm:t>
        <a:bodyPr/>
        <a:lstStyle/>
        <a:p>
          <a:pPr algn="just"/>
          <a:r>
            <a:rPr lang="uk-UA" sz="2000" b="0" dirty="0" smtClean="0">
              <a:solidFill>
                <a:schemeClr val="tx1"/>
              </a:solidFill>
            </a:rPr>
            <a:t>7</a:t>
          </a:r>
          <a:r>
            <a:rPr lang="uk-UA" sz="2000" b="1" dirty="0" smtClean="0">
              <a:solidFill>
                <a:schemeClr val="tx1"/>
              </a:solidFill>
            </a:rPr>
            <a:t>. </a:t>
          </a:r>
          <a:r>
            <a:rPr lang="ru-RU" sz="2000" b="1" dirty="0" err="1" smtClean="0">
              <a:solidFill>
                <a:schemeClr val="tx1"/>
              </a:solidFill>
            </a:rPr>
            <a:t>Репродуктивний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0" dirty="0" err="1" smtClean="0">
              <a:solidFill>
                <a:schemeClr val="tx1"/>
              </a:solidFill>
            </a:rPr>
            <a:t>вплив</a:t>
          </a:r>
          <a:r>
            <a:rPr lang="ru-RU" sz="2000" b="0" dirty="0" smtClean="0">
              <a:solidFill>
                <a:schemeClr val="tx1"/>
              </a:solidFill>
            </a:rPr>
            <a:t> </a:t>
          </a:r>
          <a:r>
            <a:rPr lang="ru-RU" sz="2000" b="0" dirty="0" err="1" smtClean="0">
              <a:solidFill>
                <a:schemeClr val="tx1"/>
              </a:solidFill>
            </a:rPr>
            <a:t>паразитів</a:t>
          </a:r>
          <a:r>
            <a:rPr lang="ru-RU" sz="2000" b="0" dirty="0" smtClean="0">
              <a:solidFill>
                <a:schemeClr val="tx1"/>
              </a:solidFill>
            </a:rPr>
            <a:t> </a:t>
          </a:r>
          <a:r>
            <a:rPr lang="ru-RU" sz="2000" b="0" dirty="0" err="1" smtClean="0">
              <a:solidFill>
                <a:schemeClr val="tx1"/>
              </a:solidFill>
            </a:rPr>
            <a:t>полягає</a:t>
          </a:r>
          <a:r>
            <a:rPr lang="ru-RU" sz="2000" b="0" dirty="0" smtClean="0">
              <a:solidFill>
                <a:schemeClr val="tx1"/>
              </a:solidFill>
            </a:rPr>
            <a:t> в </a:t>
          </a:r>
          <a:r>
            <a:rPr lang="ru-RU" sz="2000" b="0" dirty="0" err="1" smtClean="0">
              <a:solidFill>
                <a:schemeClr val="tx1"/>
              </a:solidFill>
            </a:rPr>
            <a:t>їхньому</a:t>
          </a:r>
          <a:r>
            <a:rPr lang="ru-RU" sz="2000" b="0" dirty="0" smtClean="0">
              <a:solidFill>
                <a:schemeClr val="tx1"/>
              </a:solidFill>
            </a:rPr>
            <a:t> </a:t>
          </a:r>
          <a:r>
            <a:rPr lang="ru-RU" sz="2000" b="0" dirty="0" err="1" smtClean="0">
              <a:solidFill>
                <a:schemeClr val="tx1"/>
              </a:solidFill>
            </a:rPr>
            <a:t>впливові</a:t>
          </a:r>
          <a:r>
            <a:rPr lang="ru-RU" sz="2000" b="0" dirty="0" smtClean="0">
              <a:solidFill>
                <a:schemeClr val="tx1"/>
              </a:solidFill>
            </a:rPr>
            <a:t> на </a:t>
          </a:r>
          <a:r>
            <a:rPr lang="ru-RU" sz="2000" b="0" dirty="0" err="1" smtClean="0">
              <a:solidFill>
                <a:schemeClr val="tx1"/>
              </a:solidFill>
            </a:rPr>
            <a:t>розмноження</a:t>
          </a:r>
          <a:endParaRPr lang="uk-UA" sz="2000" b="0" dirty="0">
            <a:solidFill>
              <a:schemeClr val="tx1"/>
            </a:solidFill>
          </a:endParaRPr>
        </a:p>
      </dgm:t>
    </dgm:pt>
    <dgm:pt modelId="{668726EF-E429-4D96-9B85-4C03BD0A69A1}" type="parTrans" cxnId="{78F0BFF6-BE76-4A53-AEAF-D42253F28640}">
      <dgm:prSet/>
      <dgm:spPr/>
      <dgm:t>
        <a:bodyPr/>
        <a:lstStyle/>
        <a:p>
          <a:endParaRPr lang="uk-UA"/>
        </a:p>
      </dgm:t>
    </dgm:pt>
    <dgm:pt modelId="{6B900503-0934-414F-A43D-E2B20B53DCD9}" type="sibTrans" cxnId="{78F0BFF6-BE76-4A53-AEAF-D42253F28640}">
      <dgm:prSet/>
      <dgm:spPr/>
      <dgm:t>
        <a:bodyPr/>
        <a:lstStyle/>
        <a:p>
          <a:endParaRPr lang="uk-UA"/>
        </a:p>
      </dgm:t>
    </dgm:pt>
    <dgm:pt modelId="{27C6365A-91D2-4622-9A02-C7F51240B560}" type="pres">
      <dgm:prSet presAssocID="{15916831-5B59-4E0B-8C43-41C7F4FB4C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214F44-92C9-41A3-A07B-A7A7ECEE5F34}" type="pres">
      <dgm:prSet presAssocID="{15916831-5B59-4E0B-8C43-41C7F4FB4C9E}" presName="Name1" presStyleCnt="0"/>
      <dgm:spPr/>
    </dgm:pt>
    <dgm:pt modelId="{F325B9B8-879F-4D78-B9F1-7063AE89D980}" type="pres">
      <dgm:prSet presAssocID="{15916831-5B59-4E0B-8C43-41C7F4FB4C9E}" presName="cycle" presStyleCnt="0"/>
      <dgm:spPr/>
    </dgm:pt>
    <dgm:pt modelId="{2CE30C59-F193-40FF-8B39-4F3931C85E28}" type="pres">
      <dgm:prSet presAssocID="{15916831-5B59-4E0B-8C43-41C7F4FB4C9E}" presName="srcNode" presStyleLbl="node1" presStyleIdx="0" presStyleCnt="7"/>
      <dgm:spPr/>
    </dgm:pt>
    <dgm:pt modelId="{407347F9-EE05-4335-8F8F-B8EC8388FF75}" type="pres">
      <dgm:prSet presAssocID="{15916831-5B59-4E0B-8C43-41C7F4FB4C9E}" presName="conn" presStyleLbl="parChTrans1D2" presStyleIdx="0" presStyleCnt="1"/>
      <dgm:spPr/>
      <dgm:t>
        <a:bodyPr/>
        <a:lstStyle/>
        <a:p>
          <a:endParaRPr lang="ru-RU"/>
        </a:p>
      </dgm:t>
    </dgm:pt>
    <dgm:pt modelId="{680A8B4C-B569-497A-8E66-0C97E03C0160}" type="pres">
      <dgm:prSet presAssocID="{15916831-5B59-4E0B-8C43-41C7F4FB4C9E}" presName="extraNode" presStyleLbl="node1" presStyleIdx="0" presStyleCnt="7"/>
      <dgm:spPr/>
    </dgm:pt>
    <dgm:pt modelId="{59C2669F-4CB2-4ED9-8369-8DF7EFDBCC1F}" type="pres">
      <dgm:prSet presAssocID="{15916831-5B59-4E0B-8C43-41C7F4FB4C9E}" presName="dstNode" presStyleLbl="node1" presStyleIdx="0" presStyleCnt="7"/>
      <dgm:spPr/>
    </dgm:pt>
    <dgm:pt modelId="{06B9260A-6398-4069-8821-80052CC7F42A}" type="pres">
      <dgm:prSet presAssocID="{1C9C1DFC-36EC-41C0-94D5-CB6CA9CC36A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7D002E-E6B5-4EF7-84D4-CA3FB3685B4B}" type="pres">
      <dgm:prSet presAssocID="{1C9C1DFC-36EC-41C0-94D5-CB6CA9CC36A4}" presName="accent_1" presStyleCnt="0"/>
      <dgm:spPr/>
    </dgm:pt>
    <dgm:pt modelId="{192BD051-5D1B-43CB-AA40-F0197393DA9E}" type="pres">
      <dgm:prSet presAssocID="{1C9C1DFC-36EC-41C0-94D5-CB6CA9CC36A4}" presName="accentRepeatNode" presStyleLbl="solidFgAcc1" presStyleIdx="0" presStyleCnt="7"/>
      <dgm:spPr/>
    </dgm:pt>
    <dgm:pt modelId="{2D65E366-011D-4D96-890C-26DAB4CBA1BE}" type="pres">
      <dgm:prSet presAssocID="{E9DA8CF6-543C-4D9F-91C3-8CF4C03E445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C1B4E3-9514-4D68-A60C-6BC23092B8B4}" type="pres">
      <dgm:prSet presAssocID="{E9DA8CF6-543C-4D9F-91C3-8CF4C03E445E}" presName="accent_2" presStyleCnt="0"/>
      <dgm:spPr/>
    </dgm:pt>
    <dgm:pt modelId="{B59E4E22-6A8D-4B5E-8078-1DE0D27075AB}" type="pres">
      <dgm:prSet presAssocID="{E9DA8CF6-543C-4D9F-91C3-8CF4C03E445E}" presName="accentRepeatNode" presStyleLbl="solidFgAcc1" presStyleIdx="1" presStyleCnt="7"/>
      <dgm:spPr/>
    </dgm:pt>
    <dgm:pt modelId="{FC32D05A-72A0-4F92-A652-F907DDFD2E6D}" type="pres">
      <dgm:prSet presAssocID="{C0EAF3E5-84B3-46EF-B771-1CA3F6B5CDC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76AB1E-C26C-49F3-9A1E-622E14228017}" type="pres">
      <dgm:prSet presAssocID="{C0EAF3E5-84B3-46EF-B771-1CA3F6B5CDCF}" presName="accent_3" presStyleCnt="0"/>
      <dgm:spPr/>
    </dgm:pt>
    <dgm:pt modelId="{96CFAD66-CA5B-48DF-816E-7F67FC4344E3}" type="pres">
      <dgm:prSet presAssocID="{C0EAF3E5-84B3-46EF-B771-1CA3F6B5CDCF}" presName="accentRepeatNode" presStyleLbl="solidFgAcc1" presStyleIdx="2" presStyleCnt="7"/>
      <dgm:spPr/>
    </dgm:pt>
    <dgm:pt modelId="{EAAB9E8D-3128-4D0F-84ED-3324E1319AD6}" type="pres">
      <dgm:prSet presAssocID="{99247887-7685-4C72-B743-61A5001C286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D209EF-590A-4FFC-8803-2E761B1E13A1}" type="pres">
      <dgm:prSet presAssocID="{99247887-7685-4C72-B743-61A5001C2863}" presName="accent_4" presStyleCnt="0"/>
      <dgm:spPr/>
    </dgm:pt>
    <dgm:pt modelId="{127CD1A2-8B24-4DF9-B23F-A97C5DF2392A}" type="pres">
      <dgm:prSet presAssocID="{99247887-7685-4C72-B743-61A5001C2863}" presName="accentRepeatNode" presStyleLbl="solidFgAcc1" presStyleIdx="3" presStyleCnt="7"/>
      <dgm:spPr/>
    </dgm:pt>
    <dgm:pt modelId="{F08C9ACD-8D92-48AC-B075-4CD459D75D3A}" type="pres">
      <dgm:prSet presAssocID="{40FF7CFD-02DF-4C7F-B3BF-2FD85027624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2AC7B0-4F22-4EB9-9663-BA4DE8CDEDA2}" type="pres">
      <dgm:prSet presAssocID="{40FF7CFD-02DF-4C7F-B3BF-2FD850276243}" presName="accent_5" presStyleCnt="0"/>
      <dgm:spPr/>
    </dgm:pt>
    <dgm:pt modelId="{9EB19503-8FF8-40DE-BB65-36640AB4BD51}" type="pres">
      <dgm:prSet presAssocID="{40FF7CFD-02DF-4C7F-B3BF-2FD850276243}" presName="accentRepeatNode" presStyleLbl="solidFgAcc1" presStyleIdx="4" presStyleCnt="7"/>
      <dgm:spPr/>
    </dgm:pt>
    <dgm:pt modelId="{8526D649-3EDF-4240-8C70-DF17AF5562E7}" type="pres">
      <dgm:prSet presAssocID="{450C3D36-2C45-4C5B-8161-143C3471615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37714F-E449-40D3-B479-83AEFB0694EB}" type="pres">
      <dgm:prSet presAssocID="{450C3D36-2C45-4C5B-8161-143C34716150}" presName="accent_6" presStyleCnt="0"/>
      <dgm:spPr/>
    </dgm:pt>
    <dgm:pt modelId="{90E25EEE-5C66-4452-A6F7-283DE298FF98}" type="pres">
      <dgm:prSet presAssocID="{450C3D36-2C45-4C5B-8161-143C34716150}" presName="accentRepeatNode" presStyleLbl="solidFgAcc1" presStyleIdx="5" presStyleCnt="7"/>
      <dgm:spPr/>
    </dgm:pt>
    <dgm:pt modelId="{47ED5984-82EF-4816-8069-58C1CBED600A}" type="pres">
      <dgm:prSet presAssocID="{4E81F16B-35C2-417B-8317-561E0C8504D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18D63D-7EDB-4915-BE0D-6B8B23C02B61}" type="pres">
      <dgm:prSet presAssocID="{4E81F16B-35C2-417B-8317-561E0C8504D9}" presName="accent_7" presStyleCnt="0"/>
      <dgm:spPr/>
    </dgm:pt>
    <dgm:pt modelId="{20149209-D881-4F5E-B5E3-49D885173565}" type="pres">
      <dgm:prSet presAssocID="{4E81F16B-35C2-417B-8317-561E0C8504D9}" presName="accentRepeatNode" presStyleLbl="solidFgAcc1" presStyleIdx="6" presStyleCnt="7"/>
      <dgm:spPr/>
    </dgm:pt>
  </dgm:ptLst>
  <dgm:cxnLst>
    <dgm:cxn modelId="{0053A18A-0AD6-4682-ABAA-6AF5377B16B1}" srcId="{15916831-5B59-4E0B-8C43-41C7F4FB4C9E}" destId="{E9DA8CF6-543C-4D9F-91C3-8CF4C03E445E}" srcOrd="1" destOrd="0" parTransId="{64C5B1F2-C70A-410F-81C2-944DB1589F9E}" sibTransId="{AB22A8FF-02E5-40D8-BABA-F3BE37E3F986}"/>
    <dgm:cxn modelId="{B8D8E780-5CD0-4CF6-962B-E74837CF07C6}" type="presOf" srcId="{E9DA8CF6-543C-4D9F-91C3-8CF4C03E445E}" destId="{2D65E366-011D-4D96-890C-26DAB4CBA1BE}" srcOrd="0" destOrd="0" presId="urn:microsoft.com/office/officeart/2008/layout/VerticalCurvedList"/>
    <dgm:cxn modelId="{F12371FB-FA6F-4FC0-BC6A-45CD477F7182}" srcId="{15916831-5B59-4E0B-8C43-41C7F4FB4C9E}" destId="{C0EAF3E5-84B3-46EF-B771-1CA3F6B5CDCF}" srcOrd="2" destOrd="0" parTransId="{BF63435C-2B59-4412-B17C-3461E3B865AF}" sibTransId="{57AD6750-D13A-4224-80FF-B4CCD42E44C9}"/>
    <dgm:cxn modelId="{1409C202-FD41-4396-9245-CBC7D915BEE7}" srcId="{15916831-5B59-4E0B-8C43-41C7F4FB4C9E}" destId="{99247887-7685-4C72-B743-61A5001C2863}" srcOrd="3" destOrd="0" parTransId="{928DA806-6BA0-46D8-90C9-91B775965419}" sibTransId="{46B72B3B-ADEB-44BC-AA09-511349187A4F}"/>
    <dgm:cxn modelId="{913E2DDB-562C-48FC-8B8D-266E52F7B908}" type="presOf" srcId="{42BC188F-F4F2-401D-8AF1-21ABED1A6B61}" destId="{407347F9-EE05-4335-8F8F-B8EC8388FF75}" srcOrd="0" destOrd="0" presId="urn:microsoft.com/office/officeart/2008/layout/VerticalCurvedList"/>
    <dgm:cxn modelId="{C60FAD86-CC42-4F22-96FC-781C20F60C8B}" type="presOf" srcId="{C0EAF3E5-84B3-46EF-B771-1CA3F6B5CDCF}" destId="{FC32D05A-72A0-4F92-A652-F907DDFD2E6D}" srcOrd="0" destOrd="0" presId="urn:microsoft.com/office/officeart/2008/layout/VerticalCurvedList"/>
    <dgm:cxn modelId="{291BCC98-DC5F-4161-833B-E05DD57D0D27}" type="presOf" srcId="{1C9C1DFC-36EC-41C0-94D5-CB6CA9CC36A4}" destId="{06B9260A-6398-4069-8821-80052CC7F42A}" srcOrd="0" destOrd="0" presId="urn:microsoft.com/office/officeart/2008/layout/VerticalCurvedList"/>
    <dgm:cxn modelId="{5300238E-C615-435C-A7CC-388E51CE0E81}" type="presOf" srcId="{450C3D36-2C45-4C5B-8161-143C34716150}" destId="{8526D649-3EDF-4240-8C70-DF17AF5562E7}" srcOrd="0" destOrd="0" presId="urn:microsoft.com/office/officeart/2008/layout/VerticalCurvedList"/>
    <dgm:cxn modelId="{E63A12EE-ADB8-48DF-94CE-A01EE936B25D}" type="presOf" srcId="{99247887-7685-4C72-B743-61A5001C2863}" destId="{EAAB9E8D-3128-4D0F-84ED-3324E1319AD6}" srcOrd="0" destOrd="0" presId="urn:microsoft.com/office/officeart/2008/layout/VerticalCurvedList"/>
    <dgm:cxn modelId="{A61DB7B0-F3E7-44CF-96F8-280E3BA7CDB9}" srcId="{15916831-5B59-4E0B-8C43-41C7F4FB4C9E}" destId="{450C3D36-2C45-4C5B-8161-143C34716150}" srcOrd="5" destOrd="0" parTransId="{BAB4B583-2F70-47B5-9B03-9FC2407B4043}" sibTransId="{755873A2-1566-43C0-ADDD-A744930E7C52}"/>
    <dgm:cxn modelId="{60F0D2DE-B596-49FB-B9B9-ACEBE1A8FD5F}" srcId="{15916831-5B59-4E0B-8C43-41C7F4FB4C9E}" destId="{1C9C1DFC-36EC-41C0-94D5-CB6CA9CC36A4}" srcOrd="0" destOrd="0" parTransId="{05F8F464-E42B-468E-BC8A-210CE6DBD091}" sibTransId="{42BC188F-F4F2-401D-8AF1-21ABED1A6B61}"/>
    <dgm:cxn modelId="{B2786A40-71F3-41E4-9ABE-B5805C9D1481}" type="presOf" srcId="{40FF7CFD-02DF-4C7F-B3BF-2FD850276243}" destId="{F08C9ACD-8D92-48AC-B075-4CD459D75D3A}" srcOrd="0" destOrd="0" presId="urn:microsoft.com/office/officeart/2008/layout/VerticalCurvedList"/>
    <dgm:cxn modelId="{00EB7F64-40FF-4CE9-84C5-66777205372D}" type="presOf" srcId="{15916831-5B59-4E0B-8C43-41C7F4FB4C9E}" destId="{27C6365A-91D2-4622-9A02-C7F51240B560}" srcOrd="0" destOrd="0" presId="urn:microsoft.com/office/officeart/2008/layout/VerticalCurvedList"/>
    <dgm:cxn modelId="{94ECC016-3CDB-4B9E-B3E0-66ADEE3397CD}" srcId="{15916831-5B59-4E0B-8C43-41C7F4FB4C9E}" destId="{40FF7CFD-02DF-4C7F-B3BF-2FD850276243}" srcOrd="4" destOrd="0" parTransId="{763B785D-87D1-4FDC-B8E2-AB7EE57D1DE8}" sibTransId="{8052E56C-324D-4298-B829-9786EBC43506}"/>
    <dgm:cxn modelId="{78F0BFF6-BE76-4A53-AEAF-D42253F28640}" srcId="{15916831-5B59-4E0B-8C43-41C7F4FB4C9E}" destId="{4E81F16B-35C2-417B-8317-561E0C8504D9}" srcOrd="6" destOrd="0" parTransId="{668726EF-E429-4D96-9B85-4C03BD0A69A1}" sibTransId="{6B900503-0934-414F-A43D-E2B20B53DCD9}"/>
    <dgm:cxn modelId="{374033A0-7CCA-44C3-AAC1-5909C09CF2A7}" type="presOf" srcId="{4E81F16B-35C2-417B-8317-561E0C8504D9}" destId="{47ED5984-82EF-4816-8069-58C1CBED600A}" srcOrd="0" destOrd="0" presId="urn:microsoft.com/office/officeart/2008/layout/VerticalCurvedList"/>
    <dgm:cxn modelId="{1F990D9C-FF4C-43AB-9395-0BA4FC78B439}" type="presParOf" srcId="{27C6365A-91D2-4622-9A02-C7F51240B560}" destId="{90214F44-92C9-41A3-A07B-A7A7ECEE5F34}" srcOrd="0" destOrd="0" presId="urn:microsoft.com/office/officeart/2008/layout/VerticalCurvedList"/>
    <dgm:cxn modelId="{65937962-F5CE-4FDF-933C-C72892F01F87}" type="presParOf" srcId="{90214F44-92C9-41A3-A07B-A7A7ECEE5F34}" destId="{F325B9B8-879F-4D78-B9F1-7063AE89D980}" srcOrd="0" destOrd="0" presId="urn:microsoft.com/office/officeart/2008/layout/VerticalCurvedList"/>
    <dgm:cxn modelId="{EC75395E-4915-4403-8D4D-9BEFADF063A9}" type="presParOf" srcId="{F325B9B8-879F-4D78-B9F1-7063AE89D980}" destId="{2CE30C59-F193-40FF-8B39-4F3931C85E28}" srcOrd="0" destOrd="0" presId="urn:microsoft.com/office/officeart/2008/layout/VerticalCurvedList"/>
    <dgm:cxn modelId="{0C79E4C2-F778-4662-97B8-68BAA830905A}" type="presParOf" srcId="{F325B9B8-879F-4D78-B9F1-7063AE89D980}" destId="{407347F9-EE05-4335-8F8F-B8EC8388FF75}" srcOrd="1" destOrd="0" presId="urn:microsoft.com/office/officeart/2008/layout/VerticalCurvedList"/>
    <dgm:cxn modelId="{F81932ED-9D8E-4D7D-B22B-B8F00E31C52C}" type="presParOf" srcId="{F325B9B8-879F-4D78-B9F1-7063AE89D980}" destId="{680A8B4C-B569-497A-8E66-0C97E03C0160}" srcOrd="2" destOrd="0" presId="urn:microsoft.com/office/officeart/2008/layout/VerticalCurvedList"/>
    <dgm:cxn modelId="{055855A0-0EEB-497B-89BC-F819CB64EE86}" type="presParOf" srcId="{F325B9B8-879F-4D78-B9F1-7063AE89D980}" destId="{59C2669F-4CB2-4ED9-8369-8DF7EFDBCC1F}" srcOrd="3" destOrd="0" presId="urn:microsoft.com/office/officeart/2008/layout/VerticalCurvedList"/>
    <dgm:cxn modelId="{F424FE84-F11E-4DE1-BA11-DAE99B4CC28A}" type="presParOf" srcId="{90214F44-92C9-41A3-A07B-A7A7ECEE5F34}" destId="{06B9260A-6398-4069-8821-80052CC7F42A}" srcOrd="1" destOrd="0" presId="urn:microsoft.com/office/officeart/2008/layout/VerticalCurvedList"/>
    <dgm:cxn modelId="{ED913A90-4C7B-4F70-BEAD-507750CBFCD8}" type="presParOf" srcId="{90214F44-92C9-41A3-A07B-A7A7ECEE5F34}" destId="{867D002E-E6B5-4EF7-84D4-CA3FB3685B4B}" srcOrd="2" destOrd="0" presId="urn:microsoft.com/office/officeart/2008/layout/VerticalCurvedList"/>
    <dgm:cxn modelId="{4DD89B83-59A5-417B-89C4-A2EC36ECA1C8}" type="presParOf" srcId="{867D002E-E6B5-4EF7-84D4-CA3FB3685B4B}" destId="{192BD051-5D1B-43CB-AA40-F0197393DA9E}" srcOrd="0" destOrd="0" presId="urn:microsoft.com/office/officeart/2008/layout/VerticalCurvedList"/>
    <dgm:cxn modelId="{0C06A223-068A-4479-A413-48662D9DF984}" type="presParOf" srcId="{90214F44-92C9-41A3-A07B-A7A7ECEE5F34}" destId="{2D65E366-011D-4D96-890C-26DAB4CBA1BE}" srcOrd="3" destOrd="0" presId="urn:microsoft.com/office/officeart/2008/layout/VerticalCurvedList"/>
    <dgm:cxn modelId="{2A4D55E2-44ED-4B0D-878D-D955A7A10BDE}" type="presParOf" srcId="{90214F44-92C9-41A3-A07B-A7A7ECEE5F34}" destId="{2FC1B4E3-9514-4D68-A60C-6BC23092B8B4}" srcOrd="4" destOrd="0" presId="urn:microsoft.com/office/officeart/2008/layout/VerticalCurvedList"/>
    <dgm:cxn modelId="{C4C32226-EFCE-440F-96B6-9E93D954D582}" type="presParOf" srcId="{2FC1B4E3-9514-4D68-A60C-6BC23092B8B4}" destId="{B59E4E22-6A8D-4B5E-8078-1DE0D27075AB}" srcOrd="0" destOrd="0" presId="urn:microsoft.com/office/officeart/2008/layout/VerticalCurvedList"/>
    <dgm:cxn modelId="{94499D23-9A87-4DF0-B46E-326B9D1754CD}" type="presParOf" srcId="{90214F44-92C9-41A3-A07B-A7A7ECEE5F34}" destId="{FC32D05A-72A0-4F92-A652-F907DDFD2E6D}" srcOrd="5" destOrd="0" presId="urn:microsoft.com/office/officeart/2008/layout/VerticalCurvedList"/>
    <dgm:cxn modelId="{9E180810-B645-457E-BD75-34923D42821E}" type="presParOf" srcId="{90214F44-92C9-41A3-A07B-A7A7ECEE5F34}" destId="{EF76AB1E-C26C-49F3-9A1E-622E14228017}" srcOrd="6" destOrd="0" presId="urn:microsoft.com/office/officeart/2008/layout/VerticalCurvedList"/>
    <dgm:cxn modelId="{BBCAC1BD-BEE5-4B9D-A305-74BB3523C9C7}" type="presParOf" srcId="{EF76AB1E-C26C-49F3-9A1E-622E14228017}" destId="{96CFAD66-CA5B-48DF-816E-7F67FC4344E3}" srcOrd="0" destOrd="0" presId="urn:microsoft.com/office/officeart/2008/layout/VerticalCurvedList"/>
    <dgm:cxn modelId="{A03330BB-4EC1-4C83-A0D9-753749934901}" type="presParOf" srcId="{90214F44-92C9-41A3-A07B-A7A7ECEE5F34}" destId="{EAAB9E8D-3128-4D0F-84ED-3324E1319AD6}" srcOrd="7" destOrd="0" presId="urn:microsoft.com/office/officeart/2008/layout/VerticalCurvedList"/>
    <dgm:cxn modelId="{6A9B280D-94D6-4F09-B422-4A9548B53C65}" type="presParOf" srcId="{90214F44-92C9-41A3-A07B-A7A7ECEE5F34}" destId="{1CD209EF-590A-4FFC-8803-2E761B1E13A1}" srcOrd="8" destOrd="0" presId="urn:microsoft.com/office/officeart/2008/layout/VerticalCurvedList"/>
    <dgm:cxn modelId="{2EDCDC48-199F-4C03-A531-AA0AF3684F1F}" type="presParOf" srcId="{1CD209EF-590A-4FFC-8803-2E761B1E13A1}" destId="{127CD1A2-8B24-4DF9-B23F-A97C5DF2392A}" srcOrd="0" destOrd="0" presId="urn:microsoft.com/office/officeart/2008/layout/VerticalCurvedList"/>
    <dgm:cxn modelId="{870C8658-DBD4-4E08-8906-47CB978B5E29}" type="presParOf" srcId="{90214F44-92C9-41A3-A07B-A7A7ECEE5F34}" destId="{F08C9ACD-8D92-48AC-B075-4CD459D75D3A}" srcOrd="9" destOrd="0" presId="urn:microsoft.com/office/officeart/2008/layout/VerticalCurvedList"/>
    <dgm:cxn modelId="{A2C63ECC-7BA7-44EC-84B2-238BEC8ACC25}" type="presParOf" srcId="{90214F44-92C9-41A3-A07B-A7A7ECEE5F34}" destId="{382AC7B0-4F22-4EB9-9663-BA4DE8CDEDA2}" srcOrd="10" destOrd="0" presId="urn:microsoft.com/office/officeart/2008/layout/VerticalCurvedList"/>
    <dgm:cxn modelId="{5FF9B830-FE8E-4CEC-8429-086071B3A716}" type="presParOf" srcId="{382AC7B0-4F22-4EB9-9663-BA4DE8CDEDA2}" destId="{9EB19503-8FF8-40DE-BB65-36640AB4BD51}" srcOrd="0" destOrd="0" presId="urn:microsoft.com/office/officeart/2008/layout/VerticalCurvedList"/>
    <dgm:cxn modelId="{65FBE3CB-5ACE-428A-BCC1-EB9348921BBC}" type="presParOf" srcId="{90214F44-92C9-41A3-A07B-A7A7ECEE5F34}" destId="{8526D649-3EDF-4240-8C70-DF17AF5562E7}" srcOrd="11" destOrd="0" presId="urn:microsoft.com/office/officeart/2008/layout/VerticalCurvedList"/>
    <dgm:cxn modelId="{2122F136-51B0-4248-B24C-EA3A67684018}" type="presParOf" srcId="{90214F44-92C9-41A3-A07B-A7A7ECEE5F34}" destId="{1937714F-E449-40D3-B479-83AEFB0694EB}" srcOrd="12" destOrd="0" presId="urn:microsoft.com/office/officeart/2008/layout/VerticalCurvedList"/>
    <dgm:cxn modelId="{DB95C81B-BFDD-4CDA-901D-0BA07281106B}" type="presParOf" srcId="{1937714F-E449-40D3-B479-83AEFB0694EB}" destId="{90E25EEE-5C66-4452-A6F7-283DE298FF98}" srcOrd="0" destOrd="0" presId="urn:microsoft.com/office/officeart/2008/layout/VerticalCurvedList"/>
    <dgm:cxn modelId="{7E6CFDFC-2AEA-4B6B-B8D9-5BBFA7ADE45A}" type="presParOf" srcId="{90214F44-92C9-41A3-A07B-A7A7ECEE5F34}" destId="{47ED5984-82EF-4816-8069-58C1CBED600A}" srcOrd="13" destOrd="0" presId="urn:microsoft.com/office/officeart/2008/layout/VerticalCurvedList"/>
    <dgm:cxn modelId="{925020CC-18B9-42AB-B9C3-8FB68210C583}" type="presParOf" srcId="{90214F44-92C9-41A3-A07B-A7A7ECEE5F34}" destId="{8218D63D-7EDB-4915-BE0D-6B8B23C02B61}" srcOrd="14" destOrd="0" presId="urn:microsoft.com/office/officeart/2008/layout/VerticalCurvedList"/>
    <dgm:cxn modelId="{74E802A8-5648-439F-900E-F6625A6FE731}" type="presParOf" srcId="{8218D63D-7EDB-4915-BE0D-6B8B23C02B61}" destId="{20149209-D881-4F5E-B5E3-49D885173565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55C10-59FD-4F68-A2C8-C7551BB06F91}" type="doc">
      <dgm:prSet loTypeId="urn:microsoft.com/office/officeart/2005/8/layout/vProcess5" loCatId="process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E8FE370-627C-4176-B56E-F042AA7E2A93}">
      <dgm:prSet phldrT="[Текст]" custT="1"/>
      <dgm:spPr/>
      <dgm:t>
        <a:bodyPr/>
        <a:lstStyle/>
        <a:p>
          <a:pPr algn="just"/>
          <a:r>
            <a:rPr lang="uk-UA" sz="1800" b="1" dirty="0" smtClean="0">
              <a:solidFill>
                <a:schemeClr val="tx1"/>
              </a:solidFill>
            </a:rPr>
            <a:t>Молекулярні реакції</a:t>
          </a:r>
          <a:r>
            <a:rPr lang="uk-UA" sz="1800" dirty="0" smtClean="0">
              <a:solidFill>
                <a:schemeClr val="tx1"/>
              </a:solidFill>
            </a:rPr>
            <a:t> пов'язані із підвищенням вмісту вільних радикалів, синтезом захисних ферментів, зміною активності системи антиоксидантів</a:t>
          </a:r>
          <a:endParaRPr lang="uk-UA" sz="1800" dirty="0">
            <a:solidFill>
              <a:schemeClr val="tx1"/>
            </a:solidFill>
          </a:endParaRPr>
        </a:p>
      </dgm:t>
    </dgm:pt>
    <dgm:pt modelId="{89FC902F-3A10-4183-AA4D-A77308A86B6D}" type="parTrans" cxnId="{A1DCB65E-8EFC-45E2-8A48-58DAE634A547}">
      <dgm:prSet/>
      <dgm:spPr/>
      <dgm:t>
        <a:bodyPr/>
        <a:lstStyle/>
        <a:p>
          <a:endParaRPr lang="uk-UA"/>
        </a:p>
      </dgm:t>
    </dgm:pt>
    <dgm:pt modelId="{715C04F1-8A5A-498F-A1FE-66C9320492C9}" type="sibTrans" cxnId="{A1DCB65E-8EFC-45E2-8A48-58DAE634A547}">
      <dgm:prSet/>
      <dgm:spPr/>
      <dgm:t>
        <a:bodyPr/>
        <a:lstStyle/>
        <a:p>
          <a:endParaRPr lang="uk-UA"/>
        </a:p>
      </dgm:t>
    </dgm:pt>
    <dgm:pt modelId="{C1998DB0-0AAC-4C24-BD32-99F664F7398E}">
      <dgm:prSet phldrT="[Текст]" custT="1"/>
      <dgm:spPr/>
      <dgm:t>
        <a:bodyPr/>
        <a:lstStyle/>
        <a:p>
          <a:pPr algn="just"/>
          <a:r>
            <a:rPr lang="uk-UA" sz="1800" b="1" dirty="0" smtClean="0">
              <a:solidFill>
                <a:schemeClr val="tx1"/>
              </a:solidFill>
            </a:rPr>
            <a:t>Клітинні відповіді </a:t>
          </a:r>
          <a:r>
            <a:rPr lang="uk-UA" sz="1800" dirty="0" smtClean="0">
              <a:solidFill>
                <a:schemeClr val="tx1"/>
              </a:solidFill>
            </a:rPr>
            <a:t>проявляються у збільшенні розмірів клітин, в яких локалізуються паразити, у новоутвореннях органел, у </a:t>
          </a:r>
          <a:r>
            <a:rPr lang="uk-UA" sz="1800" dirty="0" err="1" smtClean="0">
              <a:solidFill>
                <a:schemeClr val="tx1"/>
              </a:solidFill>
            </a:rPr>
            <a:t>апоптозі</a:t>
          </a:r>
          <a:r>
            <a:rPr lang="uk-UA" sz="1800" dirty="0" smtClean="0">
              <a:solidFill>
                <a:schemeClr val="tx1"/>
              </a:solidFill>
            </a:rPr>
            <a:t> заражених клітин</a:t>
          </a:r>
          <a:endParaRPr lang="uk-UA" sz="1800" dirty="0">
            <a:solidFill>
              <a:schemeClr val="tx1"/>
            </a:solidFill>
          </a:endParaRPr>
        </a:p>
      </dgm:t>
    </dgm:pt>
    <dgm:pt modelId="{7B9AB618-A3AD-4E83-9766-37F8E075FC3C}" type="parTrans" cxnId="{5ED3735B-93B6-4C7A-AA26-5E1BC5C6510E}">
      <dgm:prSet/>
      <dgm:spPr/>
      <dgm:t>
        <a:bodyPr/>
        <a:lstStyle/>
        <a:p>
          <a:endParaRPr lang="uk-UA"/>
        </a:p>
      </dgm:t>
    </dgm:pt>
    <dgm:pt modelId="{1AB3FE7F-BC32-4F63-85FD-D67870B9F597}" type="sibTrans" cxnId="{5ED3735B-93B6-4C7A-AA26-5E1BC5C6510E}">
      <dgm:prSet/>
      <dgm:spPr/>
      <dgm:t>
        <a:bodyPr/>
        <a:lstStyle/>
        <a:p>
          <a:endParaRPr lang="uk-UA"/>
        </a:p>
      </dgm:t>
    </dgm:pt>
    <dgm:pt modelId="{404F48E3-94FE-4FDD-AB2B-03BD397697D3}">
      <dgm:prSet phldrT="[Текст]" custT="1"/>
      <dgm:spPr/>
      <dgm:t>
        <a:bodyPr/>
        <a:lstStyle/>
        <a:p>
          <a:pPr algn="just"/>
          <a:r>
            <a:rPr lang="ru-RU" sz="1600" b="1" dirty="0" err="1" smtClean="0">
              <a:solidFill>
                <a:schemeClr val="tx1"/>
              </a:solidFill>
            </a:rPr>
            <a:t>Тканинні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реакції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у </a:t>
          </a:r>
          <a:r>
            <a:rPr lang="ru-RU" sz="1600" dirty="0" err="1" smtClean="0">
              <a:solidFill>
                <a:schemeClr val="tx1"/>
              </a:solidFill>
            </a:rPr>
            <a:t>вигляді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формування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навколо</a:t>
          </a:r>
          <a:r>
            <a:rPr lang="ru-RU" sz="1600" dirty="0" smtClean="0">
              <a:solidFill>
                <a:schemeClr val="tx1"/>
              </a:solidFill>
            </a:rPr>
            <a:t> паразита </a:t>
          </a:r>
          <a:r>
            <a:rPr lang="ru-RU" sz="1600" dirty="0" err="1" smtClean="0">
              <a:solidFill>
                <a:schemeClr val="tx1"/>
              </a:solidFill>
            </a:rPr>
            <a:t>або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його</a:t>
          </a:r>
          <a:r>
            <a:rPr lang="ru-RU" sz="1600" dirty="0" smtClean="0">
              <a:solidFill>
                <a:schemeClr val="tx1"/>
              </a:solidFill>
            </a:rPr>
            <a:t> личинок </a:t>
          </a:r>
          <a:r>
            <a:rPr lang="ru-RU" sz="1600" dirty="0" err="1" smtClean="0">
              <a:solidFill>
                <a:schemeClr val="tx1"/>
              </a:solidFill>
            </a:rPr>
            <a:t>сполучнотканинної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капсули</a:t>
          </a:r>
          <a:r>
            <a:rPr lang="ru-RU" sz="1600" dirty="0" smtClean="0">
              <a:solidFill>
                <a:schemeClr val="tx1"/>
              </a:solidFill>
            </a:rPr>
            <a:t> у </a:t>
          </a:r>
          <a:r>
            <a:rPr lang="ru-RU" sz="1600" dirty="0" err="1" smtClean="0">
              <a:solidFill>
                <a:schemeClr val="tx1"/>
              </a:solidFill>
            </a:rPr>
            <a:t>тварин</a:t>
          </a:r>
          <a:r>
            <a:rPr lang="ru-RU" sz="1600" dirty="0" smtClean="0">
              <a:solidFill>
                <a:schemeClr val="tx1"/>
              </a:solidFill>
            </a:rPr>
            <a:t> й </a:t>
          </a:r>
          <a:r>
            <a:rPr lang="ru-RU" sz="1600" dirty="0" err="1" smtClean="0">
              <a:solidFill>
                <a:schemeClr val="tx1"/>
              </a:solidFill>
            </a:rPr>
            <a:t>людини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галів</a:t>
          </a:r>
          <a:r>
            <a:rPr lang="ru-RU" sz="1600" dirty="0" smtClean="0">
              <a:solidFill>
                <a:schemeClr val="tx1"/>
              </a:solidFill>
            </a:rPr>
            <a:t> у </a:t>
          </a:r>
          <a:r>
            <a:rPr lang="ru-RU" sz="1600" dirty="0" err="1" smtClean="0">
              <a:solidFill>
                <a:schemeClr val="tx1"/>
              </a:solidFill>
            </a:rPr>
            <a:t>рослин</a:t>
          </a:r>
          <a:r>
            <a:rPr lang="ru-RU" sz="1600" dirty="0" smtClean="0">
              <a:solidFill>
                <a:schemeClr val="tx1"/>
              </a:solidFill>
            </a:rPr>
            <a:t>, яка </a:t>
          </a:r>
          <a:r>
            <a:rPr lang="ru-RU" sz="1600" dirty="0" err="1" smtClean="0">
              <a:solidFill>
                <a:schemeClr val="tx1"/>
              </a:solidFill>
            </a:rPr>
            <a:t>ізолює</a:t>
          </a:r>
          <a:r>
            <a:rPr lang="ru-RU" sz="1600" dirty="0" smtClean="0">
              <a:solidFill>
                <a:schemeClr val="tx1"/>
              </a:solidFill>
            </a:rPr>
            <a:t> паразита </a:t>
          </a:r>
          <a:r>
            <a:rPr lang="ru-RU" sz="1600" dirty="0" err="1" smtClean="0">
              <a:solidFill>
                <a:schemeClr val="tx1"/>
              </a:solidFill>
            </a:rPr>
            <a:t>від</a:t>
          </a:r>
          <a:r>
            <a:rPr lang="ru-RU" sz="1600" dirty="0" smtClean="0">
              <a:solidFill>
                <a:schemeClr val="tx1"/>
              </a:solidFill>
            </a:rPr>
            <a:t> тканин </a:t>
          </a:r>
          <a:r>
            <a:rPr lang="ru-RU" sz="1600" dirty="0" err="1" smtClean="0">
              <a:solidFill>
                <a:schemeClr val="tx1"/>
              </a:solidFill>
            </a:rPr>
            <a:t>хазяїна</a:t>
          </a:r>
          <a:endParaRPr lang="uk-UA" sz="1600" dirty="0">
            <a:solidFill>
              <a:schemeClr val="tx1"/>
            </a:solidFill>
          </a:endParaRPr>
        </a:p>
      </dgm:t>
    </dgm:pt>
    <dgm:pt modelId="{63DBDDBE-4C66-4C99-B09B-0E0E22A2DA22}" type="parTrans" cxnId="{60752EB8-8270-4A47-BD0F-A06510559828}">
      <dgm:prSet/>
      <dgm:spPr/>
      <dgm:t>
        <a:bodyPr/>
        <a:lstStyle/>
        <a:p>
          <a:endParaRPr lang="uk-UA"/>
        </a:p>
      </dgm:t>
    </dgm:pt>
    <dgm:pt modelId="{E541C5C2-5F4C-47F0-AF7A-46AA48D83C04}" type="sibTrans" cxnId="{60752EB8-8270-4A47-BD0F-A06510559828}">
      <dgm:prSet/>
      <dgm:spPr/>
      <dgm:t>
        <a:bodyPr/>
        <a:lstStyle/>
        <a:p>
          <a:endParaRPr lang="uk-UA"/>
        </a:p>
      </dgm:t>
    </dgm:pt>
    <dgm:pt modelId="{D74FD06F-9C7F-47F6-969F-6DED3A76C2BF}">
      <dgm:prSet phldrT="[Текст]" custT="1"/>
      <dgm:spPr/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</a:rPr>
            <a:t>Організмові реакції</a:t>
          </a:r>
          <a:r>
            <a:rPr lang="uk-UA" sz="1600" dirty="0" smtClean="0">
              <a:solidFill>
                <a:schemeClr val="tx1"/>
              </a:solidFill>
            </a:rPr>
            <a:t> є імунологічними й спрямовані на утворення в організмі хазяїна антитіл у відповідь на антигени паразита й формування вродженого або набутого імунітету</a:t>
          </a:r>
          <a:endParaRPr lang="uk-UA" sz="1600" dirty="0">
            <a:solidFill>
              <a:schemeClr val="tx1"/>
            </a:solidFill>
          </a:endParaRPr>
        </a:p>
      </dgm:t>
    </dgm:pt>
    <dgm:pt modelId="{79B8EBAD-8CB9-4A07-A372-D4E7F39B0336}" type="parTrans" cxnId="{29DD9477-D3D5-4C07-8C19-5FCE2F082391}">
      <dgm:prSet/>
      <dgm:spPr/>
      <dgm:t>
        <a:bodyPr/>
        <a:lstStyle/>
        <a:p>
          <a:endParaRPr lang="uk-UA"/>
        </a:p>
      </dgm:t>
    </dgm:pt>
    <dgm:pt modelId="{072FFF37-AF51-43D1-B18D-ECDB92CCC553}" type="sibTrans" cxnId="{29DD9477-D3D5-4C07-8C19-5FCE2F082391}">
      <dgm:prSet/>
      <dgm:spPr/>
      <dgm:t>
        <a:bodyPr/>
        <a:lstStyle/>
        <a:p>
          <a:endParaRPr lang="uk-UA"/>
        </a:p>
      </dgm:t>
    </dgm:pt>
    <dgm:pt modelId="{CAA0D10A-FD4B-4BBA-81EA-ED3B53562110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tx1"/>
              </a:solidFill>
            </a:rPr>
            <a:t>На популяційно-видовому рівні</a:t>
          </a:r>
          <a:r>
            <a:rPr lang="uk-UA" dirty="0" smtClean="0">
              <a:solidFill>
                <a:schemeClr val="tx1"/>
              </a:solidFill>
            </a:rPr>
            <a:t> відбувається зменшення щільності популяцій, що знижує ризик зараження хазяїв</a:t>
          </a:r>
          <a:endParaRPr lang="uk-UA" dirty="0">
            <a:solidFill>
              <a:schemeClr val="tx1"/>
            </a:solidFill>
          </a:endParaRPr>
        </a:p>
      </dgm:t>
    </dgm:pt>
    <dgm:pt modelId="{FC21F800-D13E-44E7-9241-9D1077F68294}" type="parTrans" cxnId="{C5276311-52FC-4384-B00F-AD1437C8682A}">
      <dgm:prSet/>
      <dgm:spPr/>
      <dgm:t>
        <a:bodyPr/>
        <a:lstStyle/>
        <a:p>
          <a:endParaRPr lang="uk-UA"/>
        </a:p>
      </dgm:t>
    </dgm:pt>
    <dgm:pt modelId="{7782A8B6-76A9-4342-BD2D-F66D30E18A18}" type="sibTrans" cxnId="{C5276311-52FC-4384-B00F-AD1437C8682A}">
      <dgm:prSet/>
      <dgm:spPr/>
      <dgm:t>
        <a:bodyPr/>
        <a:lstStyle/>
        <a:p>
          <a:endParaRPr lang="uk-UA"/>
        </a:p>
      </dgm:t>
    </dgm:pt>
    <dgm:pt modelId="{5DC8D6FA-AC67-4FC5-8CB0-E2CF0AB398BD}" type="pres">
      <dgm:prSet presAssocID="{7E555C10-59FD-4F68-A2C8-C7551BB06F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D32D9-9BB2-4D04-A936-86BF502585DC}" type="pres">
      <dgm:prSet presAssocID="{7E555C10-59FD-4F68-A2C8-C7551BB06F91}" presName="dummyMaxCanvas" presStyleCnt="0">
        <dgm:presLayoutVars/>
      </dgm:prSet>
      <dgm:spPr/>
    </dgm:pt>
    <dgm:pt modelId="{B8B69FFA-9567-4EC6-A4B0-D12E29738B05}" type="pres">
      <dgm:prSet presAssocID="{7E555C10-59FD-4F68-A2C8-C7551BB06F9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EF57-9F6F-43FE-B036-73C256596192}" type="pres">
      <dgm:prSet presAssocID="{7E555C10-59FD-4F68-A2C8-C7551BB06F9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8E7572-73A1-40C1-B29C-658558BF1FB5}" type="pres">
      <dgm:prSet presAssocID="{7E555C10-59FD-4F68-A2C8-C7551BB06F9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30F93-83CF-4C26-B7EE-16694357E1E0}" type="pres">
      <dgm:prSet presAssocID="{7E555C10-59FD-4F68-A2C8-C7551BB06F9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632E7-36F5-40DA-8608-6F5136C6A451}" type="pres">
      <dgm:prSet presAssocID="{7E555C10-59FD-4F68-A2C8-C7551BB06F9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550790-2B50-4030-AC8B-97D70033E9DC}" type="pres">
      <dgm:prSet presAssocID="{7E555C10-59FD-4F68-A2C8-C7551BB06F9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5591-A89D-4EFE-8890-E475D18E79C2}" type="pres">
      <dgm:prSet presAssocID="{7E555C10-59FD-4F68-A2C8-C7551BB06F9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358BC-8790-49C1-8CD0-2635D2248E6D}" type="pres">
      <dgm:prSet presAssocID="{7E555C10-59FD-4F68-A2C8-C7551BB06F9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4E57C-BFE5-44ED-A368-5F05F4650B0A}" type="pres">
      <dgm:prSet presAssocID="{7E555C10-59FD-4F68-A2C8-C7551BB06F9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D8B46-2608-406A-BFAB-BFEED238BC77}" type="pres">
      <dgm:prSet presAssocID="{7E555C10-59FD-4F68-A2C8-C7551BB06F9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6BAA7-A35C-4337-AEC8-666A24B6B749}" type="pres">
      <dgm:prSet presAssocID="{7E555C10-59FD-4F68-A2C8-C7551BB06F9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2B582B-83C9-4FA4-A372-08A4E83B0D31}" type="pres">
      <dgm:prSet presAssocID="{7E555C10-59FD-4F68-A2C8-C7551BB06F9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FB3E-0270-4014-9579-A739AB21D7FA}" type="pres">
      <dgm:prSet presAssocID="{7E555C10-59FD-4F68-A2C8-C7551BB06F9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E1A2-FC1C-4B6A-AD00-E914879D2953}" type="pres">
      <dgm:prSet presAssocID="{7E555C10-59FD-4F68-A2C8-C7551BB06F9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DD9477-D3D5-4C07-8C19-5FCE2F082391}" srcId="{7E555C10-59FD-4F68-A2C8-C7551BB06F91}" destId="{D74FD06F-9C7F-47F6-969F-6DED3A76C2BF}" srcOrd="3" destOrd="0" parTransId="{79B8EBAD-8CB9-4A07-A372-D4E7F39B0336}" sibTransId="{072FFF37-AF51-43D1-B18D-ECDB92CCC553}"/>
    <dgm:cxn modelId="{275BEBE6-6CDC-48A2-A378-48ED4374F74B}" type="presOf" srcId="{C1998DB0-0AAC-4C24-BD32-99F664F7398E}" destId="{DEE6EF57-9F6F-43FE-B036-73C256596192}" srcOrd="0" destOrd="0" presId="urn:microsoft.com/office/officeart/2005/8/layout/vProcess5"/>
    <dgm:cxn modelId="{A1DCB65E-8EFC-45E2-8A48-58DAE634A547}" srcId="{7E555C10-59FD-4F68-A2C8-C7551BB06F91}" destId="{EE8FE370-627C-4176-B56E-F042AA7E2A93}" srcOrd="0" destOrd="0" parTransId="{89FC902F-3A10-4183-AA4D-A77308A86B6D}" sibTransId="{715C04F1-8A5A-498F-A1FE-66C9320492C9}"/>
    <dgm:cxn modelId="{F7142FE0-7E83-4D0D-B76C-A0EC5E7FF747}" type="presOf" srcId="{715C04F1-8A5A-498F-A1FE-66C9320492C9}" destId="{15550790-2B50-4030-AC8B-97D70033E9DC}" srcOrd="0" destOrd="0" presId="urn:microsoft.com/office/officeart/2005/8/layout/vProcess5"/>
    <dgm:cxn modelId="{3ACA813A-5C5D-409A-BA96-AEC3DE35111D}" type="presOf" srcId="{CAA0D10A-FD4B-4BBA-81EA-ED3B53562110}" destId="{146632E7-36F5-40DA-8608-6F5136C6A451}" srcOrd="0" destOrd="0" presId="urn:microsoft.com/office/officeart/2005/8/layout/vProcess5"/>
    <dgm:cxn modelId="{A3A475F9-57D5-40EB-8A55-451CF0D45D62}" type="presOf" srcId="{D74FD06F-9C7F-47F6-969F-6DED3A76C2BF}" destId="{E352FB3E-0270-4014-9579-A739AB21D7FA}" srcOrd="1" destOrd="0" presId="urn:microsoft.com/office/officeart/2005/8/layout/vProcess5"/>
    <dgm:cxn modelId="{A43D7057-2521-4B03-A425-C159780F2974}" type="presOf" srcId="{D74FD06F-9C7F-47F6-969F-6DED3A76C2BF}" destId="{75230F93-83CF-4C26-B7EE-16694357E1E0}" srcOrd="0" destOrd="0" presId="urn:microsoft.com/office/officeart/2005/8/layout/vProcess5"/>
    <dgm:cxn modelId="{3C773B0D-24B9-4E5D-A439-CA9224515CA8}" type="presOf" srcId="{E541C5C2-5F4C-47F0-AF7A-46AA48D83C04}" destId="{C0B358BC-8790-49C1-8CD0-2635D2248E6D}" srcOrd="0" destOrd="0" presId="urn:microsoft.com/office/officeart/2005/8/layout/vProcess5"/>
    <dgm:cxn modelId="{FAAA9693-0A2A-498C-9D1A-3A3CDF5ACF75}" type="presOf" srcId="{1AB3FE7F-BC32-4F63-85FD-D67870B9F597}" destId="{61285591-A89D-4EFE-8890-E475D18E79C2}" srcOrd="0" destOrd="0" presId="urn:microsoft.com/office/officeart/2005/8/layout/vProcess5"/>
    <dgm:cxn modelId="{662EA983-5DFD-48A1-B7B0-A2039BAC52DC}" type="presOf" srcId="{EE8FE370-627C-4176-B56E-F042AA7E2A93}" destId="{C4BD8B46-2608-406A-BFAB-BFEED238BC77}" srcOrd="1" destOrd="0" presId="urn:microsoft.com/office/officeart/2005/8/layout/vProcess5"/>
    <dgm:cxn modelId="{0C973E8C-B184-4A4B-BAD0-63C064DCA92D}" type="presOf" srcId="{7E555C10-59FD-4F68-A2C8-C7551BB06F91}" destId="{5DC8D6FA-AC67-4FC5-8CB0-E2CF0AB398BD}" srcOrd="0" destOrd="0" presId="urn:microsoft.com/office/officeart/2005/8/layout/vProcess5"/>
    <dgm:cxn modelId="{60752EB8-8270-4A47-BD0F-A06510559828}" srcId="{7E555C10-59FD-4F68-A2C8-C7551BB06F91}" destId="{404F48E3-94FE-4FDD-AB2B-03BD397697D3}" srcOrd="2" destOrd="0" parTransId="{63DBDDBE-4C66-4C99-B09B-0E0E22A2DA22}" sibTransId="{E541C5C2-5F4C-47F0-AF7A-46AA48D83C04}"/>
    <dgm:cxn modelId="{C5276311-52FC-4384-B00F-AD1437C8682A}" srcId="{7E555C10-59FD-4F68-A2C8-C7551BB06F91}" destId="{CAA0D10A-FD4B-4BBA-81EA-ED3B53562110}" srcOrd="4" destOrd="0" parTransId="{FC21F800-D13E-44E7-9241-9D1077F68294}" sibTransId="{7782A8B6-76A9-4342-BD2D-F66D30E18A18}"/>
    <dgm:cxn modelId="{5ED3735B-93B6-4C7A-AA26-5E1BC5C6510E}" srcId="{7E555C10-59FD-4F68-A2C8-C7551BB06F91}" destId="{C1998DB0-0AAC-4C24-BD32-99F664F7398E}" srcOrd="1" destOrd="0" parTransId="{7B9AB618-A3AD-4E83-9766-37F8E075FC3C}" sibTransId="{1AB3FE7F-BC32-4F63-85FD-D67870B9F597}"/>
    <dgm:cxn modelId="{2756B0E9-46EA-4759-9662-0815F731BE21}" type="presOf" srcId="{EE8FE370-627C-4176-B56E-F042AA7E2A93}" destId="{B8B69FFA-9567-4EC6-A4B0-D12E29738B05}" srcOrd="0" destOrd="0" presId="urn:microsoft.com/office/officeart/2005/8/layout/vProcess5"/>
    <dgm:cxn modelId="{0C312F04-8A1E-4DA1-8D66-D6250953AB24}" type="presOf" srcId="{C1998DB0-0AAC-4C24-BD32-99F664F7398E}" destId="{FC56BAA7-A35C-4337-AEC8-666A24B6B749}" srcOrd="1" destOrd="0" presId="urn:microsoft.com/office/officeart/2005/8/layout/vProcess5"/>
    <dgm:cxn modelId="{4A4EAA84-F935-4E2D-99C3-F7FBF4DA973F}" type="presOf" srcId="{404F48E3-94FE-4FDD-AB2B-03BD397697D3}" destId="{BC8E7572-73A1-40C1-B29C-658558BF1FB5}" srcOrd="0" destOrd="0" presId="urn:microsoft.com/office/officeart/2005/8/layout/vProcess5"/>
    <dgm:cxn modelId="{6294D56D-9687-4117-9165-3B5C860CF33E}" type="presOf" srcId="{404F48E3-94FE-4FDD-AB2B-03BD397697D3}" destId="{412B582B-83C9-4FA4-A372-08A4E83B0D31}" srcOrd="1" destOrd="0" presId="urn:microsoft.com/office/officeart/2005/8/layout/vProcess5"/>
    <dgm:cxn modelId="{4D784321-EE45-49E1-9AE0-F253D086EE3E}" type="presOf" srcId="{072FFF37-AF51-43D1-B18D-ECDB92CCC553}" destId="{44A4E57C-BFE5-44ED-A368-5F05F4650B0A}" srcOrd="0" destOrd="0" presId="urn:microsoft.com/office/officeart/2005/8/layout/vProcess5"/>
    <dgm:cxn modelId="{4507A0CA-D1A1-44B4-8795-C87A8C8A1DB4}" type="presOf" srcId="{CAA0D10A-FD4B-4BBA-81EA-ED3B53562110}" destId="{D071E1A2-FC1C-4B6A-AD00-E914879D2953}" srcOrd="1" destOrd="0" presId="urn:microsoft.com/office/officeart/2005/8/layout/vProcess5"/>
    <dgm:cxn modelId="{2D8C10F0-DD5B-4DD8-B8F5-EA41CD803C08}" type="presParOf" srcId="{5DC8D6FA-AC67-4FC5-8CB0-E2CF0AB398BD}" destId="{34FD32D9-9BB2-4D04-A936-86BF502585DC}" srcOrd="0" destOrd="0" presId="urn:microsoft.com/office/officeart/2005/8/layout/vProcess5"/>
    <dgm:cxn modelId="{0834CB27-3593-4890-9576-FC8BB66DBF0C}" type="presParOf" srcId="{5DC8D6FA-AC67-4FC5-8CB0-E2CF0AB398BD}" destId="{B8B69FFA-9567-4EC6-A4B0-D12E29738B05}" srcOrd="1" destOrd="0" presId="urn:microsoft.com/office/officeart/2005/8/layout/vProcess5"/>
    <dgm:cxn modelId="{1377828F-3B37-4329-AFA4-04867B866AA5}" type="presParOf" srcId="{5DC8D6FA-AC67-4FC5-8CB0-E2CF0AB398BD}" destId="{DEE6EF57-9F6F-43FE-B036-73C256596192}" srcOrd="2" destOrd="0" presId="urn:microsoft.com/office/officeart/2005/8/layout/vProcess5"/>
    <dgm:cxn modelId="{B8C48A1C-7188-453B-A307-4039649855EE}" type="presParOf" srcId="{5DC8D6FA-AC67-4FC5-8CB0-E2CF0AB398BD}" destId="{BC8E7572-73A1-40C1-B29C-658558BF1FB5}" srcOrd="3" destOrd="0" presId="urn:microsoft.com/office/officeart/2005/8/layout/vProcess5"/>
    <dgm:cxn modelId="{21E3F2CE-4CC9-48DC-8F73-308FA1A05897}" type="presParOf" srcId="{5DC8D6FA-AC67-4FC5-8CB0-E2CF0AB398BD}" destId="{75230F93-83CF-4C26-B7EE-16694357E1E0}" srcOrd="4" destOrd="0" presId="urn:microsoft.com/office/officeart/2005/8/layout/vProcess5"/>
    <dgm:cxn modelId="{10D0619A-7D1E-4638-835B-7F41EE6BA1B8}" type="presParOf" srcId="{5DC8D6FA-AC67-4FC5-8CB0-E2CF0AB398BD}" destId="{146632E7-36F5-40DA-8608-6F5136C6A451}" srcOrd="5" destOrd="0" presId="urn:microsoft.com/office/officeart/2005/8/layout/vProcess5"/>
    <dgm:cxn modelId="{CCEFDE40-EBE4-431F-9CB1-AA07427D40EF}" type="presParOf" srcId="{5DC8D6FA-AC67-4FC5-8CB0-E2CF0AB398BD}" destId="{15550790-2B50-4030-AC8B-97D70033E9DC}" srcOrd="6" destOrd="0" presId="urn:microsoft.com/office/officeart/2005/8/layout/vProcess5"/>
    <dgm:cxn modelId="{EA89848B-87E9-42E1-BB15-30A369650683}" type="presParOf" srcId="{5DC8D6FA-AC67-4FC5-8CB0-E2CF0AB398BD}" destId="{61285591-A89D-4EFE-8890-E475D18E79C2}" srcOrd="7" destOrd="0" presId="urn:microsoft.com/office/officeart/2005/8/layout/vProcess5"/>
    <dgm:cxn modelId="{AE90D921-08E3-451B-8D02-DF2E03F1736B}" type="presParOf" srcId="{5DC8D6FA-AC67-4FC5-8CB0-E2CF0AB398BD}" destId="{C0B358BC-8790-49C1-8CD0-2635D2248E6D}" srcOrd="8" destOrd="0" presId="urn:microsoft.com/office/officeart/2005/8/layout/vProcess5"/>
    <dgm:cxn modelId="{DC90A5A7-9EBA-4D0D-8CBD-A9F0522BCE9F}" type="presParOf" srcId="{5DC8D6FA-AC67-4FC5-8CB0-E2CF0AB398BD}" destId="{44A4E57C-BFE5-44ED-A368-5F05F4650B0A}" srcOrd="9" destOrd="0" presId="urn:microsoft.com/office/officeart/2005/8/layout/vProcess5"/>
    <dgm:cxn modelId="{59FABE41-9625-4272-84B6-C88DD25AFE61}" type="presParOf" srcId="{5DC8D6FA-AC67-4FC5-8CB0-E2CF0AB398BD}" destId="{C4BD8B46-2608-406A-BFAB-BFEED238BC77}" srcOrd="10" destOrd="0" presId="urn:microsoft.com/office/officeart/2005/8/layout/vProcess5"/>
    <dgm:cxn modelId="{537F491A-F278-41DA-B945-0197B9C5CCA9}" type="presParOf" srcId="{5DC8D6FA-AC67-4FC5-8CB0-E2CF0AB398BD}" destId="{FC56BAA7-A35C-4337-AEC8-666A24B6B749}" srcOrd="11" destOrd="0" presId="urn:microsoft.com/office/officeart/2005/8/layout/vProcess5"/>
    <dgm:cxn modelId="{43C8423A-3BA8-45C9-8E65-60845B67679C}" type="presParOf" srcId="{5DC8D6FA-AC67-4FC5-8CB0-E2CF0AB398BD}" destId="{412B582B-83C9-4FA4-A372-08A4E83B0D31}" srcOrd="12" destOrd="0" presId="urn:microsoft.com/office/officeart/2005/8/layout/vProcess5"/>
    <dgm:cxn modelId="{89CB3F5E-487A-4DC5-82C5-7445E1A82BB4}" type="presParOf" srcId="{5DC8D6FA-AC67-4FC5-8CB0-E2CF0AB398BD}" destId="{E352FB3E-0270-4014-9579-A739AB21D7FA}" srcOrd="13" destOrd="0" presId="urn:microsoft.com/office/officeart/2005/8/layout/vProcess5"/>
    <dgm:cxn modelId="{5B5FC854-59EE-426D-AD42-5AF3CBEF82A1}" type="presParOf" srcId="{5DC8D6FA-AC67-4FC5-8CB0-E2CF0AB398BD}" destId="{D071E1A2-FC1C-4B6A-AD00-E914879D2953}" srcOrd="14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A0B4089-1EC4-4E7A-8815-4A5D688683CB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4DC4E12-2022-4ED6-AC12-8A7D6C3F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7480-7B1F-4CE5-B62F-FD3D48BAAC2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ECD-40BA-45EA-B67F-243E683F7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771F-0836-4B3E-B556-5157FD95396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533D-CFA1-4BA9-BEA9-675EDEA9B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0092-2E7E-4901-891F-83785DD0F95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643E-12A2-457B-8840-0B3767564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87AA-E914-4D47-A3EF-86FF96A6372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FEC2-611C-4BA5-AEDE-4889A368D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A23E-A6D4-4965-8C20-9FA7999CF38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CFE9-5C0C-4903-ACA1-894797EB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52A5-7D6B-4D31-9E49-CC34C4CB26C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EF0A-A1AC-4718-B038-3C6964221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6190-BD66-47FD-BF0E-1130CB1C364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C617-710A-423F-9AC5-AE5793702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C6E2-BF39-4D3D-A29E-C41F19CFE3F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1BD0-2346-4274-A71C-C6653EA7C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8B-E679-4033-A7A8-3797B5EF16D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6D04-1F05-44E6-B8CE-0F7BEDC46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6F41-F851-4521-9903-7E6A88F8CE1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BCB4-E916-4234-9AE6-B284AFDFF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57407-898A-488F-A0DA-940739B6D8C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1D0CC-91E6-4FB5-BE37-A3EF96A66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848600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Адаптації паразитів та їх хазяїв.</a:t>
            </a:r>
            <a:br>
              <a:rPr lang="uk-UA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та роль паразитизму в природі</a:t>
            </a: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7921625" cy="4537075"/>
          </a:xfr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71775" y="1773238"/>
            <a:ext cx="3455988" cy="1466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Група МГШМ-22.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Біологія.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Тип уроку: формування нових знань.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8382000" cy="1069975"/>
          </a:xfrm>
        </p:spPr>
        <p:txBody>
          <a:bodyPr anchor="ctr"/>
          <a:lstStyle/>
          <a:p>
            <a:pPr algn="ctr" eaLnBrk="1" hangingPunct="1"/>
            <a:r>
              <a:rPr lang="uk-UA" b="1" smtClean="0"/>
              <a:t>За просторовими відносинами </a:t>
            </a:r>
            <a:endParaRPr lang="ru-RU" b="1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81000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Ектопаразити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21225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Ендопаразити</a:t>
            </a:r>
          </a:p>
        </p:txBody>
      </p:sp>
      <p:pic>
        <p:nvPicPr>
          <p:cNvPr id="22532" name="Содержимое 12" descr="https://cf.ppt-online.org/files/slide/m/mYXDSj3IgvQR95ZMEkOniA1wVa8rphNsPol2T4/slide-17.jpg"/>
          <p:cNvPicPr>
            <a:picLocks noGrp="1"/>
          </p:cNvPicPr>
          <p:nvPr>
            <p:ph sz="quarter" idx="4294967295"/>
          </p:nvPr>
        </p:nvPicPr>
        <p:blipFill>
          <a:blip r:embed="rId2"/>
          <a:srcRect t="9557"/>
          <a:stretch>
            <a:fillRect/>
          </a:stretch>
        </p:blipFill>
        <p:spPr>
          <a:xfrm>
            <a:off x="357188" y="2786063"/>
            <a:ext cx="4286250" cy="3786187"/>
          </a:xfrm>
        </p:spPr>
      </p:pic>
      <p:pic>
        <p:nvPicPr>
          <p:cNvPr id="22533" name="Содержимое 13" descr="https://cf.ppt-online.org/files/slide/i/iyfHCLm287FKOMYRZtaVIrjxDvE1WgdpGu3k064Qb/slide-6.jpg"/>
          <p:cNvPicPr>
            <a:picLocks noGrp="1"/>
          </p:cNvPicPr>
          <p:nvPr>
            <p:ph sz="quarter" idx="4294967295"/>
          </p:nvPr>
        </p:nvPicPr>
        <p:blipFill>
          <a:blip r:embed="rId3"/>
          <a:srcRect l="19254" t="24445" r="18979" b="3111"/>
          <a:stretch>
            <a:fillRect/>
          </a:stretch>
        </p:blipFill>
        <p:spPr>
          <a:xfrm>
            <a:off x="4629150" y="2898775"/>
            <a:ext cx="3173413" cy="2747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8382000" cy="1069975"/>
          </a:xfrm>
        </p:spPr>
        <p:txBody>
          <a:bodyPr anchor="ctr"/>
          <a:lstStyle/>
          <a:p>
            <a:pPr algn="ctr" eaLnBrk="1" hangingPunct="1"/>
            <a:r>
              <a:rPr lang="uk-UA" b="1" smtClean="0"/>
              <a:t>За взаєминами у часі</a:t>
            </a:r>
            <a:endParaRPr lang="ru-RU" b="1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0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Тимчасов</a:t>
            </a:r>
            <a:r>
              <a:rPr lang="uk-UA" sz="1700" b="1" smtClean="0">
                <a:solidFill>
                  <a:srgbClr val="3F3F3F"/>
                </a:solidFill>
              </a:rPr>
              <a:t>і</a:t>
            </a:r>
            <a:endParaRPr lang="ru-RU" sz="1700" b="1" smtClean="0">
              <a:solidFill>
                <a:srgbClr val="3F3F3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21225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Стаціонарн</a:t>
            </a:r>
            <a:r>
              <a:rPr lang="uk-UA" sz="1700" b="1" smtClean="0">
                <a:solidFill>
                  <a:srgbClr val="3F3F3F"/>
                </a:solidFill>
              </a:rPr>
              <a:t>і</a:t>
            </a:r>
            <a:endParaRPr lang="ru-RU" sz="1700" b="1" smtClean="0">
              <a:solidFill>
                <a:srgbClr val="3F3F3F"/>
              </a:solidFill>
            </a:endParaRPr>
          </a:p>
        </p:txBody>
      </p:sp>
      <p:pic>
        <p:nvPicPr>
          <p:cNvPr id="23556" name="Содержимое 6" descr="https://upload.wikimedia.org/wikipedia/commons/thumb/3/3f/Desmodus.jpg/250px-Desmodus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786063"/>
            <a:ext cx="4000500" cy="3500437"/>
          </a:xfrm>
        </p:spPr>
      </p:pic>
      <p:pic>
        <p:nvPicPr>
          <p:cNvPr id="23557" name="Содержимое 7" descr="http://103med.ru/images/ostrica-parazit-v-organizme-cheloveka.jpg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928938"/>
            <a:ext cx="4500562" cy="3286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8382000" cy="1069975"/>
          </a:xfrm>
        </p:spPr>
        <p:txBody>
          <a:bodyPr anchor="ctr"/>
          <a:lstStyle/>
          <a:p>
            <a:pPr algn="ctr" eaLnBrk="1" hangingPunct="1"/>
            <a:r>
              <a:rPr lang="uk-UA" b="1" smtClean="0"/>
              <a:t>Соціальний паразитизм</a:t>
            </a:r>
            <a:endParaRPr lang="ru-RU" b="1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0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Клептопаразитизм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21225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uk-UA" sz="1700" b="1" smtClean="0">
                <a:solidFill>
                  <a:srgbClr val="3F3F3F"/>
                </a:solidFill>
              </a:rPr>
              <a:t>Г</a:t>
            </a:r>
            <a:r>
              <a:rPr lang="ru-RU" sz="1700" b="1" smtClean="0">
                <a:solidFill>
                  <a:srgbClr val="3F3F3F"/>
                </a:solidFill>
              </a:rPr>
              <a:t>ніздовий паразитизм </a:t>
            </a:r>
          </a:p>
        </p:txBody>
      </p:sp>
      <p:pic>
        <p:nvPicPr>
          <p:cNvPr id="24580" name="Содержимое 6" descr="https://c8.alamy.com/comp/F0E8N4/juvenile-lammergeier-gypaetus-barbatus-with-meat-in-beak-with-griffon-F0E8N4.jpg"/>
          <p:cNvPicPr>
            <a:picLocks noGrp="1"/>
          </p:cNvPicPr>
          <p:nvPr>
            <p:ph sz="quarter" idx="4294967295"/>
          </p:nvPr>
        </p:nvPicPr>
        <p:blipFill>
          <a:blip r:embed="rId2"/>
          <a:srcRect b="11005"/>
          <a:stretch>
            <a:fillRect/>
          </a:stretch>
        </p:blipFill>
        <p:spPr>
          <a:xfrm>
            <a:off x="285750" y="2928938"/>
            <a:ext cx="4214813" cy="3357562"/>
          </a:xfrm>
        </p:spPr>
      </p:pic>
      <p:pic>
        <p:nvPicPr>
          <p:cNvPr id="24581" name="Содержимое 7" descr="https://avatars.mds.yandex.net/get-pdb/1572252/a020a578-3843-4ed5-9109-a20475edeaba/s1200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928938"/>
            <a:ext cx="4187825" cy="3286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uk-UA" b="1" smtClean="0"/>
              <a:t>Паразитоїди</a:t>
            </a:r>
            <a:endParaRPr lang="ru-RU" b="1" smtClean="0"/>
          </a:p>
        </p:txBody>
      </p:sp>
      <p:sp>
        <p:nvSpPr>
          <p:cNvPr id="25602" name="Содержимое 6"/>
          <p:cNvSpPr>
            <a:spLocks noGrp="1"/>
          </p:cNvSpPr>
          <p:nvPr>
            <p:ph sz="half" idx="4294967295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365125" indent="-255588" eaLnBrk="1" hangingPunct="1"/>
            <a:r>
              <a:rPr lang="uk-UA" sz="2000" smtClean="0"/>
              <a:t>організми, що викликають загибель хазяїна, відкладають свої яйця в личинки комах або проникають в їхнє тіло, після чого ці організми гинуть, не досягнувши зрілого стану.</a:t>
            </a:r>
            <a:endParaRPr lang="ru-RU" sz="2000" smtClean="0"/>
          </a:p>
        </p:txBody>
      </p:sp>
      <p:pic>
        <p:nvPicPr>
          <p:cNvPr id="25603" name="Содержимое 8" descr="https://i.pinimg.com/736x/f7/1f/0d/f71f0d5c8793dcb1424ab14692f19e82--fungi-wildlife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71975" y="2411413"/>
            <a:ext cx="2413000" cy="1565275"/>
          </a:xfrm>
        </p:spPr>
      </p:pic>
      <p:pic>
        <p:nvPicPr>
          <p:cNvPr id="25604" name="Рисунок 9" descr="https://upload.wikimedia.org/wikipedia/commons/thumb/5/51/Cuckoo_bee.jpg/250px-Cuckoo_b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429125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uk-UA" sz="3600" b="1" smtClean="0"/>
              <a:t>Н</a:t>
            </a:r>
            <a:r>
              <a:rPr lang="ru-RU" sz="3600" b="1" smtClean="0"/>
              <a:t>адпаразитизм (гіперпаразитизм</a:t>
            </a:r>
            <a:r>
              <a:rPr lang="ru-RU" sz="3600" smtClean="0"/>
              <a:t>)</a:t>
            </a:r>
          </a:p>
        </p:txBody>
      </p:sp>
      <p:sp>
        <p:nvSpPr>
          <p:cNvPr id="26626" name="Содержимое 6"/>
          <p:cNvSpPr>
            <a:spLocks noGrp="1"/>
          </p:cNvSpPr>
          <p:nvPr>
            <p:ph sz="half" idx="4294967295"/>
          </p:nvPr>
        </p:nvSpPr>
        <p:spPr>
          <a:xfrm>
            <a:off x="285750" y="2249488"/>
            <a:ext cx="4210050" cy="4525962"/>
          </a:xfrm>
        </p:spPr>
        <p:txBody>
          <a:bodyPr/>
          <a:lstStyle/>
          <a:p>
            <a:pPr marL="365125" indent="-255588" eaLnBrk="1" hangingPunct="1">
              <a:buFont typeface="Wingdings 2" pitchFamily="18" charset="2"/>
              <a:buNone/>
            </a:pPr>
            <a:r>
              <a:rPr lang="ru-RU" sz="3200" smtClean="0"/>
              <a:t>Характеризується паразитуванням одного паразита в іншому</a:t>
            </a:r>
            <a:r>
              <a:rPr lang="uk-UA" sz="3200" smtClean="0"/>
              <a:t>.</a:t>
            </a:r>
            <a:endParaRPr lang="ru-RU" sz="3200" smtClean="0"/>
          </a:p>
        </p:txBody>
      </p:sp>
      <p:sp>
        <p:nvSpPr>
          <p:cNvPr id="26627" name="Содержимое 9"/>
          <p:cNvSpPr>
            <a:spLocks noGrp="1"/>
          </p:cNvSpPr>
          <p:nvPr>
            <p:ph sz="half" idx="4294967295"/>
          </p:nvPr>
        </p:nvSpPr>
        <p:spPr>
          <a:xfrm>
            <a:off x="4494213" y="2324100"/>
            <a:ext cx="3325812" cy="2695575"/>
          </a:xfrm>
        </p:spPr>
        <p:txBody>
          <a:bodyPr/>
          <a:lstStyle/>
          <a:p>
            <a:pPr marL="365125" indent="-255588" eaLnBrk="1" hangingPunct="1"/>
            <a:endParaRPr lang="ru-RU" sz="1800" smtClean="0"/>
          </a:p>
        </p:txBody>
      </p:sp>
      <p:pic>
        <p:nvPicPr>
          <p:cNvPr id="26628" name="Рисунок 10" descr="https://cdn.turkaramamotoru.com/en/parasitism-8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43125"/>
            <a:ext cx="43370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uk-UA" b="1" smtClean="0"/>
              <a:t>Р</a:t>
            </a:r>
            <a:r>
              <a:rPr lang="ru-RU" b="1" smtClean="0"/>
              <a:t>оль паразитизму в природі</a:t>
            </a:r>
            <a:endParaRPr lang="ru-RU" smtClean="0"/>
          </a:p>
        </p:txBody>
      </p:sp>
      <p:sp>
        <p:nvSpPr>
          <p:cNvPr id="27650" name="Содержимое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buFont typeface="Wingdings 2" pitchFamily="18" charset="2"/>
              <a:buNone/>
            </a:pPr>
            <a:endParaRPr lang="ru-RU" smtClean="0"/>
          </a:p>
          <a:p>
            <a:pPr marL="365125" indent="-255588" eaLnBrk="1" hangingPunct="1"/>
            <a:r>
              <a:rPr lang="uk-UA" sz="2800" smtClean="0"/>
              <a:t>Забезпечує стабільність біологічних угруповань;</a:t>
            </a:r>
            <a:endParaRPr lang="ru-RU" sz="2800" smtClean="0"/>
          </a:p>
          <a:p>
            <a:pPr marL="365125" indent="-255588" eaLnBrk="1" hangingPunct="1"/>
            <a:r>
              <a:rPr lang="uk-UA" sz="2800" smtClean="0"/>
              <a:t>Паразити є ланками ланцюгів живлення;</a:t>
            </a:r>
            <a:endParaRPr lang="ru-RU" sz="2800" smtClean="0"/>
          </a:p>
          <a:p>
            <a:pPr marL="365125" indent="-255588" eaLnBrk="1" hangingPunct="1"/>
            <a:r>
              <a:rPr lang="uk-UA" sz="2800" smtClean="0"/>
              <a:t>Забезпечує біорізноманіття;</a:t>
            </a:r>
            <a:endParaRPr lang="ru-RU" sz="2800" smtClean="0"/>
          </a:p>
          <a:p>
            <a:pPr marL="365125" indent="-255588" eaLnBrk="1" hangingPunct="1"/>
            <a:r>
              <a:rPr lang="uk-UA" sz="2800" smtClean="0"/>
              <a:t>Чинник еволюції;</a:t>
            </a:r>
            <a:endParaRPr lang="ru-RU" sz="2800" smtClean="0"/>
          </a:p>
          <a:p>
            <a:pPr marL="365125" indent="-255588" eaLnBrk="1" hangingPunct="1"/>
            <a:r>
              <a:rPr lang="uk-UA" sz="2800" smtClean="0"/>
              <a:t>Хвороботворний чинник.</a:t>
            </a:r>
            <a:endParaRPr lang="ru-RU" sz="2800" smtClean="0"/>
          </a:p>
          <a:p>
            <a:pPr marL="365125" indent="-255588" eaLnBrk="1" hangingPunct="1"/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https://fs01.vseosvita.ua/01005q5b-24f7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Домашнє завдання: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1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Опрацювати матеріал та скласти конспект в зошит.</a:t>
            </a:r>
          </a:p>
          <a:p>
            <a:pPr eaLnBrk="1" hangingPunct="1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Виконати завдання (слайд №18).</a:t>
            </a:r>
          </a:p>
          <a:p>
            <a:pPr eaLnBrk="1" hangingPunct="1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Скласти кросворд основою якого є термін “</a:t>
            </a:r>
            <a:r>
              <a:rPr lang="uk-UA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паразит”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Самостійна робота з ілюстрацією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6777037" cy="3508375"/>
          </a:xfrm>
        </p:spPr>
        <p:txBody>
          <a:bodyPr/>
          <a:lstStyle/>
          <a:p>
            <a:pPr marL="365125" indent="-255588"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 паразитів</a:t>
            </a:r>
          </a:p>
          <a:p>
            <a:pPr marL="365125" indent="-255588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вами на ілюстрації паразит, латинська назва якого </a:t>
            </a: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Hirudo medicinalis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Визначте систематичну належність та форми паразитизму цієї тварини за ступенем адаптацій до паразитичного способу життя, просторовими відносинами, взаєминами в часі. Назвіть основні адаптації до паразитизму.</a:t>
            </a:r>
          </a:p>
          <a:p>
            <a:pPr marL="365125" indent="-255588" eaLnBrk="1" hangingPunct="1"/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3" descr="https://history.vn.ua/pidruchniki/sobol-biology-and-ecology-11-class-2019-standard-level/sobol-biology-and-ecology-11-class-2019-standard-level.files/image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930775"/>
            <a:ext cx="26273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023225" cy="525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433"/>
                <a:gridCol w="2414387"/>
                <a:gridCol w="3195512"/>
              </a:tblGrid>
              <a:tr h="39437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Група організмів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Представники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Адаптації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31102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Бактерії-паразити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Стафілококи, стрептококи, мікобактерія туберкульозу, чумна паличка</a:t>
                      </a:r>
                      <a:endParaRPr lang="uk-UA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здатність утворювати токсини для пригнічення життєдіяльності хазяїна, швидке розмноження, наявність </a:t>
                      </a:r>
                      <a:r>
                        <a:rPr lang="uk-UA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плазмід</a:t>
                      </a:r>
                      <a:r>
                        <a:rPr lang="uk-UA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 генами стійкості до антибіотиків, утворення цист для існування за несприятливих умов</a:t>
                      </a:r>
                      <a:endParaRPr lang="uk-UA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1102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Гриби-паразити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Кордицепс</a:t>
                      </a:r>
                      <a:r>
                        <a:rPr lang="uk-UA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фітофтора, ріжкові, опеньок темний, трутовик</a:t>
                      </a:r>
                      <a:endParaRPr lang="uk-UA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пристосовані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жити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поверхні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або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тілі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свого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хазяїна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утворюють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величезну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кількість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спор і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мають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різні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способи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їхнього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поширення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можуть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виділяти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отруйні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речовини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і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вбивати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клітини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а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потім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уже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живитися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їхнім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вмістом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endParaRPr lang="uk-UA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288" y="288925"/>
            <a:ext cx="8137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ПАРАЗИТ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i="1" dirty="0" err="1">
                <a:solidFill>
                  <a:schemeClr val="tx1"/>
                </a:solidFill>
              </a:rPr>
              <a:t>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організм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який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живе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поверхні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або</a:t>
            </a:r>
            <a:r>
              <a:rPr lang="ru-RU" i="1" dirty="0">
                <a:solidFill>
                  <a:schemeClr val="tx1"/>
                </a:solidFill>
              </a:rPr>
              <a:t> в органах і тканинах </a:t>
            </a:r>
            <a:r>
              <a:rPr lang="ru-RU" i="1" dirty="0" err="1">
                <a:solidFill>
                  <a:schemeClr val="tx1"/>
                </a:solidFill>
              </a:rPr>
              <a:t>інших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видів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організмів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використовує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їх</a:t>
            </a:r>
            <a:r>
              <a:rPr lang="ru-RU" i="1" dirty="0">
                <a:solidFill>
                  <a:schemeClr val="tx1"/>
                </a:solidFill>
              </a:rPr>
              <a:t> як </a:t>
            </a:r>
            <a:r>
              <a:rPr lang="ru-RU" i="1" dirty="0" err="1">
                <a:solidFill>
                  <a:schemeClr val="tx1"/>
                </a:solidFill>
              </a:rPr>
              <a:t>джерело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поживних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речовин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місце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проживання</a:t>
            </a:r>
            <a:endParaRPr lang="uk-UA" i="1" dirty="0">
              <a:solidFill>
                <a:schemeClr val="tx1"/>
              </a:solidFill>
            </a:endParaRPr>
          </a:p>
        </p:txBody>
      </p:sp>
      <p:pic>
        <p:nvPicPr>
          <p:cNvPr id="143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995488"/>
            <a:ext cx="2143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4652963"/>
            <a:ext cx="2381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135937" cy="544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305"/>
                <a:gridCol w="2448272"/>
                <a:gridCol w="3240360"/>
              </a:tblGrid>
              <a:tr h="3992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Група організмів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Представники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Адаптації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11062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Рослини-паразити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Омела, повитиця, вовчок, рафлезія</a:t>
                      </a:r>
                      <a:endParaRPr lang="uk-UA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проникають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організм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хазяїна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допомогою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видозмінених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коренів-гаусторіїв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і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висмоктують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поживні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речовини</a:t>
                      </a:r>
                      <a:endParaRPr lang="ru-RU" sz="16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ru-RU" sz="16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uk-UA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8724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/>
                        <a:t>Тварини-паразити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Сисуни, аскарида, п'явка, кліщі, воші, блохи, лейшманії,</a:t>
                      </a:r>
                      <a:r>
                        <a:rPr lang="uk-UA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малярійний плазмодій</a:t>
                      </a:r>
                      <a:endParaRPr lang="uk-UA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розвиток органів прикріплення, антиферментні покриви,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втрату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органів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або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навіть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систем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органів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анаеробне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дихання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гермафродитизм,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розвинута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статева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система й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підвищена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плодючість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наявність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основного й одно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або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декількох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проміжних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хазяїв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партеногенез на </a:t>
                      </a:r>
                      <a:r>
                        <a:rPr lang="ru-RU" sz="16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стадії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личинок</a:t>
                      </a:r>
                      <a:endParaRPr lang="uk-UA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484313"/>
            <a:ext cx="22431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3716338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-1476671" y="404664"/>
          <a:ext cx="12097344" cy="604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135937" cy="5761038"/>
          </a:xfrm>
        </p:spPr>
        <p:txBody>
          <a:bodyPr rtlCol="0">
            <a:normAutofit/>
          </a:bodyPr>
          <a:lstStyle/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Вплив паразитів на організм хазяїна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836712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692150"/>
            <a:ext cx="80645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Хазяїн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організм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який</a:t>
            </a:r>
            <a:r>
              <a:rPr lang="ru-RU" sz="2400" i="1" dirty="0">
                <a:solidFill>
                  <a:schemeClr val="tx1"/>
                </a:solidFill>
              </a:rPr>
              <a:t> є </a:t>
            </a:r>
            <a:r>
              <a:rPr lang="ru-RU" sz="2400" i="1" dirty="0" err="1">
                <a:solidFill>
                  <a:schemeClr val="tx1"/>
                </a:solidFill>
              </a:rPr>
              <a:t>середовищем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існування</a:t>
            </a:r>
            <a:r>
              <a:rPr lang="ru-RU" sz="2400" i="1" dirty="0">
                <a:solidFill>
                  <a:schemeClr val="tx1"/>
                </a:solidFill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</a:rPr>
              <a:t>інших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організмів</a:t>
            </a:r>
            <a:endParaRPr lang="uk-UA" sz="2400" i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868863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54675" y="1655763"/>
            <a:ext cx="2303463" cy="931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Трофічні зв'язки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(забезпечення  їжею)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4300" y="2776538"/>
            <a:ext cx="2303463" cy="931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Топічні зв'язки </a:t>
            </a:r>
            <a:r>
              <a:rPr lang="uk-UA" dirty="0">
                <a:solidFill>
                  <a:schemeClr val="tx1"/>
                </a:solidFill>
              </a:rPr>
              <a:t>(простір для проживання)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3025" y="3949700"/>
            <a:ext cx="2305050" cy="931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Фабричні зв'язки </a:t>
            </a:r>
            <a:r>
              <a:rPr lang="uk-UA" dirty="0">
                <a:solidFill>
                  <a:schemeClr val="tx1"/>
                </a:solidFill>
              </a:rPr>
              <a:t>(притулок)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8" y="5189538"/>
            <a:ext cx="2305050" cy="931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tx1"/>
                </a:solidFill>
              </a:rPr>
              <a:t>Форичні</a:t>
            </a:r>
            <a:r>
              <a:rPr lang="uk-UA" b="1" dirty="0">
                <a:solidFill>
                  <a:schemeClr val="tx1"/>
                </a:solidFill>
              </a:rPr>
              <a:t> зв'язки </a:t>
            </a:r>
            <a:r>
              <a:rPr lang="uk-UA" dirty="0">
                <a:solidFill>
                  <a:schemeClr val="tx1"/>
                </a:solidFill>
              </a:rPr>
              <a:t>(поширення)</a:t>
            </a:r>
          </a:p>
        </p:txBody>
      </p:sp>
      <p:cxnSp>
        <p:nvCxnSpPr>
          <p:cNvPr id="7" name="Прямая со стрелкой 6"/>
          <p:cNvCxnSpPr>
            <a:stCxn id="3074" idx="2"/>
            <a:endCxn id="10" idx="0"/>
          </p:cNvCxnSpPr>
          <p:nvPr/>
        </p:nvCxnSpPr>
        <p:spPr>
          <a:xfrm>
            <a:off x="1606550" y="3924300"/>
            <a:ext cx="373063" cy="1265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074" idx="3"/>
            <a:endCxn id="9" idx="0"/>
          </p:cNvCxnSpPr>
          <p:nvPr/>
        </p:nvCxnSpPr>
        <p:spPr>
          <a:xfrm>
            <a:off x="2601913" y="2776538"/>
            <a:ext cx="1163637" cy="11731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4" idx="3"/>
            <a:endCxn id="8" idx="1"/>
          </p:cNvCxnSpPr>
          <p:nvPr/>
        </p:nvCxnSpPr>
        <p:spPr>
          <a:xfrm>
            <a:off x="2601913" y="2776538"/>
            <a:ext cx="1322387" cy="4651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074" idx="3"/>
            <a:endCxn id="5" idx="1"/>
          </p:cNvCxnSpPr>
          <p:nvPr/>
        </p:nvCxnSpPr>
        <p:spPr>
          <a:xfrm flipV="1">
            <a:off x="2601913" y="2120900"/>
            <a:ext cx="3052762" cy="6556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3075" idx="1"/>
          </p:cNvCxnSpPr>
          <p:nvPr/>
        </p:nvCxnSpPr>
        <p:spPr>
          <a:xfrm>
            <a:off x="3132138" y="5654675"/>
            <a:ext cx="2519362" cy="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3075" idx="1"/>
          </p:cNvCxnSpPr>
          <p:nvPr/>
        </p:nvCxnSpPr>
        <p:spPr>
          <a:xfrm>
            <a:off x="3765550" y="4881563"/>
            <a:ext cx="1885950" cy="773112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3075" idx="0"/>
          </p:cNvCxnSpPr>
          <p:nvPr/>
        </p:nvCxnSpPr>
        <p:spPr>
          <a:xfrm>
            <a:off x="5076825" y="3708400"/>
            <a:ext cx="2027238" cy="1160463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3075" idx="0"/>
          </p:cNvCxnSpPr>
          <p:nvPr/>
        </p:nvCxnSpPr>
        <p:spPr>
          <a:xfrm>
            <a:off x="6805613" y="2587625"/>
            <a:ext cx="298450" cy="2281238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135937" cy="5903913"/>
          </a:xfrm>
        </p:spPr>
        <p:txBody>
          <a:bodyPr rtlCol="0">
            <a:normAutofit/>
          </a:bodyPr>
          <a:lstStyle/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Відповідь хазяїна на оселення паразитів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052736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50" y="1357313"/>
            <a:ext cx="8629650" cy="2514600"/>
          </a:xfrm>
        </p:spPr>
        <p:txBody>
          <a:bodyPr/>
          <a:lstStyle/>
          <a:p>
            <a:pPr eaLnBrk="1" hangingPunct="1"/>
            <a:r>
              <a:rPr lang="uk-UA" sz="4900" b="1" i="1" smtClean="0">
                <a:solidFill>
                  <a:schemeClr val="tx1"/>
                </a:solidFill>
                <a:latin typeface="Georgia" pitchFamily="18" charset="0"/>
              </a:rPr>
              <a:t>Форми та роль паразитизму в природі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0482" name="Рисунок 3" descr="https://upload.wikimedia.org/wikipedia/commons/thumb/7/7e/Anopheles_stephensi.jpeg/250px-Anopheles_stephens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8382000" cy="1069975"/>
          </a:xfrm>
        </p:spPr>
        <p:txBody>
          <a:bodyPr anchor="ctr"/>
          <a:lstStyle/>
          <a:p>
            <a:pPr algn="ctr" eaLnBrk="1" hangingPunct="1"/>
            <a:r>
              <a:rPr lang="uk-UA" sz="3600" b="1" smtClean="0"/>
              <a:t>За ступенем адаптації до паразитичного способу життя</a:t>
            </a:r>
            <a:endParaRPr lang="ru-RU" sz="3600" b="1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81000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Облігатн</a:t>
            </a:r>
            <a:r>
              <a:rPr lang="uk-UA" sz="1700" b="1" smtClean="0">
                <a:solidFill>
                  <a:srgbClr val="3F3F3F"/>
                </a:solidFill>
              </a:rPr>
              <a:t>і </a:t>
            </a:r>
            <a:endParaRPr lang="ru-RU" sz="1700" b="1" smtClean="0">
              <a:solidFill>
                <a:srgbClr val="3F3F3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21225" y="224472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ru-RU" sz="1700" b="1" smtClean="0">
                <a:solidFill>
                  <a:srgbClr val="3F3F3F"/>
                </a:solidFill>
              </a:rPr>
              <a:t>Факультативн</a:t>
            </a:r>
            <a:r>
              <a:rPr lang="uk-UA" sz="1700" b="1" smtClean="0">
                <a:solidFill>
                  <a:srgbClr val="3F3F3F"/>
                </a:solidFill>
              </a:rPr>
              <a:t>і</a:t>
            </a:r>
            <a:endParaRPr lang="ru-RU" sz="1700" b="1" smtClean="0">
              <a:solidFill>
                <a:srgbClr val="3F3F3F"/>
              </a:solidFill>
            </a:endParaRPr>
          </a:p>
        </p:txBody>
      </p:sp>
      <p:pic>
        <p:nvPicPr>
          <p:cNvPr id="21508" name="Содержимое 7" descr="https://present5.com/presentation/346576396_454560070/image-34.jpg"/>
          <p:cNvPicPr>
            <a:picLocks noGrp="1"/>
          </p:cNvPicPr>
          <p:nvPr>
            <p:ph sz="quarter" idx="4294967295"/>
          </p:nvPr>
        </p:nvPicPr>
        <p:blipFill>
          <a:blip r:embed="rId2"/>
          <a:srcRect t="33554" r="52412"/>
          <a:stretch>
            <a:fillRect/>
          </a:stretch>
        </p:blipFill>
        <p:spPr>
          <a:xfrm>
            <a:off x="1331913" y="2852738"/>
            <a:ext cx="2687637" cy="3384550"/>
          </a:xfrm>
        </p:spPr>
      </p:pic>
      <p:pic>
        <p:nvPicPr>
          <p:cNvPr id="21509" name="Содержимое 8" descr="https://present5.com/presentation/346576396_454560070/image-34.jpg"/>
          <p:cNvPicPr>
            <a:picLocks noGrp="1"/>
          </p:cNvPicPr>
          <p:nvPr>
            <p:ph sz="quarter" idx="4294967295"/>
          </p:nvPr>
        </p:nvPicPr>
        <p:blipFill>
          <a:blip r:embed="rId2"/>
          <a:srcRect l="47754" t="33334"/>
          <a:stretch>
            <a:fillRect/>
          </a:stretch>
        </p:blipFill>
        <p:spPr>
          <a:xfrm>
            <a:off x="4716463" y="2852738"/>
            <a:ext cx="2951162" cy="33131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370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Wingdings 2</vt:lpstr>
      <vt:lpstr>Calibri</vt:lpstr>
      <vt:lpstr>Times New Roman</vt:lpstr>
      <vt:lpstr>Georgia</vt:lpstr>
      <vt:lpstr>Остин</vt:lpstr>
      <vt:lpstr>Остин</vt:lpstr>
      <vt:lpstr>Остин</vt:lpstr>
      <vt:lpstr>Остин</vt:lpstr>
      <vt:lpstr>Адаптації паразитів та їх хазяїв. Форми та роль паразитизму в природі.</vt:lpstr>
      <vt:lpstr>Слайд 2</vt:lpstr>
      <vt:lpstr>Слайд 3</vt:lpstr>
      <vt:lpstr>Слайд 4</vt:lpstr>
      <vt:lpstr>Слайд 5</vt:lpstr>
      <vt:lpstr>Слайд 6</vt:lpstr>
      <vt:lpstr>Слайд 7</vt:lpstr>
      <vt:lpstr>Форми та роль паразитизму в природі </vt:lpstr>
      <vt:lpstr>За ступенем адаптації до паразитичного способу життя</vt:lpstr>
      <vt:lpstr>За просторовими відносинами </vt:lpstr>
      <vt:lpstr>За взаєминами у часі</vt:lpstr>
      <vt:lpstr>Соціальний паразитизм</vt:lpstr>
      <vt:lpstr>Паразитоїди</vt:lpstr>
      <vt:lpstr>Надпаразитизм (гіперпаразитизм)</vt:lpstr>
      <vt:lpstr>Роль паразитизму в природі</vt:lpstr>
      <vt:lpstr>Слайд 16</vt:lpstr>
      <vt:lpstr>Домашнє завдання:</vt:lpstr>
      <vt:lpstr>Самостійна робота з ілюстрацією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Адаптації паразитів та їх хазяїв</dc:title>
  <dc:creator>Павло Пантелеєнко</dc:creator>
  <cp:lastModifiedBy>Natali</cp:lastModifiedBy>
  <cp:revision>13</cp:revision>
  <dcterms:created xsi:type="dcterms:W3CDTF">2019-08-25T12:59:59Z</dcterms:created>
  <dcterms:modified xsi:type="dcterms:W3CDTF">2020-05-12T17:26:58Z</dcterms:modified>
</cp:coreProperties>
</file>