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-AoGRuNq7OU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0728"/>
            <a:ext cx="505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Тема заняття: Вокал та співи.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7"/>
          <a:stretch/>
        </p:blipFill>
        <p:spPr bwMode="auto">
          <a:xfrm>
            <a:off x="5796136" y="3717032"/>
            <a:ext cx="183824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949280"/>
            <a:ext cx="432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1"/>
                </a:solidFill>
              </a:rPr>
              <a:t>Керівник гуртка шумового оркестру: </a:t>
            </a:r>
            <a:r>
              <a:rPr lang="uk-UA" sz="1400" b="1" dirty="0" err="1" smtClean="0">
                <a:solidFill>
                  <a:schemeClr val="accent1"/>
                </a:solidFill>
              </a:rPr>
              <a:t>Варава</a:t>
            </a:r>
            <a:r>
              <a:rPr lang="uk-UA" sz="1400" b="1" dirty="0" smtClean="0">
                <a:solidFill>
                  <a:schemeClr val="accent1"/>
                </a:solidFill>
              </a:rPr>
              <a:t> Н. М.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</a:rPr>
              <a:t>Розспівуйтесь і співайте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Правильний вокал включає в себе всі техніки постановки голосу одразу: він вимагає і правильного дихання, і участі резонаторів, і правильного положення гортані, а вокальні розспівування - це та ж сама голосова розминка. Крім того, спів допомагає істотно розширити діапазон голосу і навчитися знімати напругу з м'язів горла. Навіть якщо у вас немає можливості займатися професійно, співайте просто так, це дозволить з часом зробити голос більш приємним. Але співати слід голосно, інакше не буде толку від занять.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	Під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час співу стежте за положенням гортані, за звуком і за навантаженням на голосові зв'язки. Якщо звук плоский, а в горлі дуже скоро виникають больові відчуття, значить, ви співаєте неправильно. Голос повинен звучати відкрито і об'ємно, відчуття здавленості неприпустимо, м'язи шиї повинні бути максимально розслаблені.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2885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</a:rPr>
              <a:t>Кричіть в повний голос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Це вправа не стільки на постановку, скільки на психологічне розкріпачення. Для його виконання найкраще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підійде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місце на відкритому повітрі, на природі, наприклад, в лісі або в горах. І полягає воно всього лише в тому, щоб гарненько прокричали, відчути силу свого голосу, його міць і гнучкість. Зовсім як в дитинстві - відпустити себе і подуріти. Не думайте про те, як будете виглядати з боку, просто отримуйте задоволення і дуже скоро вам вдасться зробити гарний голос.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4482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Те, як звучить ваш голос, насправді важливо, адже саме завдяки цьому, створюється атмосфера, яка вас оточує, ваше самопочуття. Тому працюйте над собою, удосконалюйтеся і розвивайтеся і все у вас буде добре.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devushka-pevitsa-sts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3833874" cy="24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4679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7 правил постави для співу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0"/>
            <a:ext cx="5460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1. Ступні на невеликій відстані одна від одної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2505" y="2132856"/>
            <a:ext cx="4550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2. Ноги прямі, трохи зігнуті в колінах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8877" y="2708920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3. Спина рівна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245136"/>
            <a:ext cx="2487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4. Живіт втягнутий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1751" y="3789040"/>
            <a:ext cx="3667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5. Груди трохи випнуті вперед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6229" y="4293096"/>
            <a:ext cx="4321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6. Плечі опущені та відведені  назад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3965" y="4797152"/>
            <a:ext cx="20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7. Голова прямо.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3166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chemeClr val="accent1"/>
                </a:solidFill>
              </a:rPr>
              <a:t>Спеціальні вправи</a:t>
            </a:r>
            <a:r>
              <a:rPr lang="uk-UA" b="1" dirty="0" smtClean="0">
                <a:solidFill>
                  <a:schemeClr val="accent1"/>
                </a:solidFill>
              </a:rPr>
              <a:t>, які допоможуть вам досягти бажаного результату, якщо щось вас відштовхує, при прослуховуванні свого виступу. Кожне з цих вправ необхідно виконувати щодня, </a:t>
            </a:r>
            <a:r>
              <a:rPr lang="uk-UA" b="1" u="sng" dirty="0" smtClean="0">
                <a:solidFill>
                  <a:schemeClr val="accent1"/>
                </a:solidFill>
              </a:rPr>
              <a:t>протягом 10-15 хвилин.</a:t>
            </a:r>
            <a:endParaRPr lang="uk-UA" b="1" u="sng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User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29" y="34141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2090735"/>
            <a:ext cx="23762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2"/>
                </a:solidFill>
              </a:rPr>
              <a:t>  Повністю розслабтеся і повільно вдихніть і видихніть. Спокійним, повільним тоном скажіть звук «а». Трохи простягніть його, нахиляючи голову потихеньку в різні боки, і простежте за тим, як змінюється ваше «а-а-а».</a:t>
            </a:r>
            <a:endParaRPr lang="uk-UA" sz="1600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9352" y="3801387"/>
            <a:ext cx="27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2"/>
                </a:solidFill>
              </a:rPr>
              <a:t>Спробуйте, як би позіхнути, і при цьому розведіть обидві руки в різні боки. Після чого начебто, прикрийте рукою відкритий рот.</a:t>
            </a:r>
            <a:endParaRPr lang="uk-UA" sz="1600" b="1" dirty="0">
              <a:solidFill>
                <a:schemeClr val="accent2"/>
              </a:solidFill>
            </a:endParaRPr>
          </a:p>
        </p:txBody>
      </p:sp>
      <p:pic>
        <p:nvPicPr>
          <p:cNvPr id="7" name="angels-we-have-heard-on-high-vocals_gjbwa4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544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423557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2"/>
                </a:solidFill>
              </a:rPr>
              <a:t>Якщо кожного ранку ви будете постійно нявкати і муркотіти, то в вашому голосі з'являться нові, м'які нотки.</a:t>
            </a:r>
            <a:endParaRPr lang="uk-UA" sz="16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User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905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oshachiy-dom-zvuk-murlykaniya-koshki-ochen-rasslablya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2520" y="2229456"/>
            <a:ext cx="609600" cy="609600"/>
          </a:xfrm>
          <a:prstGeom prst="rect">
            <a:avLst/>
          </a:prstGeom>
        </p:spPr>
      </p:pic>
      <p:pic>
        <p:nvPicPr>
          <p:cNvPr id="7" name="zvuk-myaukan-e-koshk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6632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89066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2"/>
                </a:solidFill>
              </a:rPr>
              <a:t>	Намагайтеся якомога частіше читати вголос з толком, почуттям і розстановкою. Навчіться дихати правильно, це теж важливо при тренуванні власного голосу. Вимовляєте різні складні слова повільно і чітко, бажано записувати їх на диктофон і періодично прослуховувати.</a:t>
            </a:r>
            <a:endParaRPr lang="uk-UA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User\Desktop\230px-Dantalian_no_Sh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5293"/>
            <a:ext cx="2592288" cy="32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829" y="90872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2"/>
                </a:solidFill>
              </a:rPr>
              <a:t>	Для того щоб ваш голос змінився в кращу сторону і звучав красиво і мелодійно, допоможуть також наступні рекомендації.</a:t>
            </a:r>
          </a:p>
          <a:p>
            <a:pPr algn="just"/>
            <a:r>
              <a:rPr lang="uk-UA" sz="1600" b="1" dirty="0" smtClean="0">
                <a:solidFill>
                  <a:schemeClr val="accent2"/>
                </a:solidFill>
              </a:rPr>
              <a:t/>
            </a:r>
            <a:br>
              <a:rPr lang="uk-UA" sz="1600" b="1" dirty="0" smtClean="0">
                <a:solidFill>
                  <a:schemeClr val="accent2"/>
                </a:solidFill>
              </a:rPr>
            </a:br>
            <a:r>
              <a:rPr lang="uk-UA" sz="1600" b="1" dirty="0" smtClean="0">
                <a:solidFill>
                  <a:schemeClr val="accent2"/>
                </a:solidFill>
              </a:rPr>
              <a:t> - Намагайтеся завжди викладати свої думки </a:t>
            </a:r>
            <a:r>
              <a:rPr lang="uk-UA" sz="1600" b="1" dirty="0" err="1" smtClean="0">
                <a:solidFill>
                  <a:schemeClr val="accent2"/>
                </a:solidFill>
              </a:rPr>
              <a:t>тактовно</a:t>
            </a:r>
            <a:r>
              <a:rPr lang="uk-UA" sz="1600" b="1" dirty="0" smtClean="0">
                <a:solidFill>
                  <a:schemeClr val="accent2"/>
                </a:solidFill>
              </a:rPr>
              <a:t>. Так само, як і  не намагайтеся говорити повільно і </a:t>
            </a:r>
            <a:r>
              <a:rPr lang="uk-UA" sz="1600" b="1" dirty="0" err="1" smtClean="0">
                <a:solidFill>
                  <a:schemeClr val="accent2"/>
                </a:solidFill>
              </a:rPr>
              <a:t>нудливо</a:t>
            </a:r>
            <a:r>
              <a:rPr lang="uk-UA" sz="1600" b="1" dirty="0" smtClean="0">
                <a:solidFill>
                  <a:schemeClr val="accent2"/>
                </a:solidFill>
              </a:rPr>
              <a:t>, але в той же час не </a:t>
            </a:r>
            <a:r>
              <a:rPr lang="uk-UA" sz="1600" b="1" dirty="0" err="1" smtClean="0">
                <a:solidFill>
                  <a:schemeClr val="accent2"/>
                </a:solidFill>
              </a:rPr>
              <a:t>тараторьте</a:t>
            </a:r>
            <a:r>
              <a:rPr lang="uk-UA" sz="1600" b="1" dirty="0" smtClean="0">
                <a:solidFill>
                  <a:schemeClr val="accent2"/>
                </a:solidFill>
              </a:rPr>
              <a:t>. </a:t>
            </a:r>
            <a:br>
              <a:rPr lang="uk-UA" sz="1600" b="1" dirty="0" smtClean="0">
                <a:solidFill>
                  <a:schemeClr val="accent2"/>
                </a:solidFill>
              </a:rPr>
            </a:br>
            <a:r>
              <a:rPr lang="uk-UA" sz="1600" b="1" dirty="0" smtClean="0">
                <a:solidFill>
                  <a:schemeClr val="accent2"/>
                </a:solidFill>
              </a:rPr>
              <a:t>- Коли ви читаєте статтю в журналі або художню книгу, намагайтеся робити це вголос, при цьому підбираючи необхідну інтонацію.</a:t>
            </a:r>
            <a:endParaRPr lang="uk-UA" sz="1600" b="1" dirty="0">
              <a:solidFill>
                <a:schemeClr val="accent2"/>
              </a:solidFill>
            </a:endParaRPr>
          </a:p>
        </p:txBody>
      </p:sp>
      <p:pic>
        <p:nvPicPr>
          <p:cNvPr id="5" name="zvuk-jenskogo-opernogo-peniya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4568" y="3076755"/>
            <a:ext cx="609600" cy="609600"/>
          </a:xfrm>
          <a:prstGeom prst="rect">
            <a:avLst/>
          </a:prstGeom>
        </p:spPr>
      </p:pic>
      <p:pic>
        <p:nvPicPr>
          <p:cNvPr id="6146" name="Picture 2" descr="C:\Users\User\Desktop\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r="22931"/>
          <a:stretch/>
        </p:blipFill>
        <p:spPr bwMode="auto">
          <a:xfrm>
            <a:off x="5483503" y="2924944"/>
            <a:ext cx="2604826" cy="28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5479" y="338155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Мелодія в поступовому низхідному русі, що охоплює три сусідні звуки.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Співайте цю вправу на голосний звук «ю», на склади «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лю-лю-лю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», «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ма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-а-а». Слідкуйте, щоб голосний «А» виконувався округло як «О». Тобто, співайте «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ма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-а-а», а думайте в цей час «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мо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-о-о».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15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1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51344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chemeClr val="accent1"/>
                </a:solidFill>
              </a:rPr>
              <a:t> Освоюйте техніку правильного дихання</a:t>
            </a:r>
          </a:p>
          <a:p>
            <a:pPr algn="just"/>
            <a:r>
              <a:rPr lang="uk-UA" b="1" dirty="0" smtClean="0">
                <a:solidFill>
                  <a:schemeClr val="accent1"/>
                </a:solidFill>
              </a:rPr>
              <a:t>	</a:t>
            </a:r>
            <a:r>
              <a:rPr lang="uk-UA" sz="1600" b="1" dirty="0" smtClean="0">
                <a:solidFill>
                  <a:schemeClr val="accent1"/>
                </a:solidFill>
              </a:rPr>
              <a:t>Дихання здатне зробити голос приємніше, надати йому несподівану гучність і обсяг, але про це знають тільки вокалісти, оратори і професійні актори. Всі інші вважають за краще підвищувати гучність голосу за рахунок напруги зв'язок, а це призводить до неприємного «плоскому» звуку і високого ризику зовсім його позбутися на якийсь час. У той час як голос, який спирається на дихання, зірвати дуже складно. У правильну дихальну техніку можна включити:</a:t>
            </a:r>
          </a:p>
          <a:p>
            <a:pPr algn="just"/>
            <a:endParaRPr lang="uk-UA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Набір повітря. Набирати повітря слід через ніс в черевну порожнину, намагаючись заповнити їм все вільне місце в районі живота і попереку.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Видачу потоку повітря. Видихати слід широким горлом так, як якщо б ви дихали на руки, щоб їх зігріти.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Правильне положення гортані в момент утворення звуку. Гортань повинна бути опущена до положення, яке вона займає в момент глибокого позіхання. Позіхніть і нащупайте її рукою, а потім простежте, куди вона підніметься.</a:t>
            </a:r>
          </a:p>
          <a:p>
            <a:pPr algn="just"/>
            <a:r>
              <a:rPr lang="uk-UA" sz="1600" b="1" dirty="0" smtClean="0">
                <a:solidFill>
                  <a:schemeClr val="accent1"/>
                </a:solidFill>
              </a:rPr>
              <a:t>	Суть техніки полягає  в тому, що голос утворюється за рахунок коливання зв'язок, а гучність йому надає потік повітря. Таким чином падає навантаження на голосові зв'язки і різко знижується ризик отримати травму при крику або гучному розмові, а звучання набуває обсяг і силу.</a:t>
            </a:r>
            <a:endParaRPr lang="uk-UA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0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1284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Користуйтеся природними резонаторами</a:t>
            </a:r>
          </a:p>
          <a:p>
            <a:pPr algn="just"/>
            <a:r>
              <a:rPr lang="uk-UA" sz="1600" i="1" dirty="0" smtClean="0">
                <a:solidFill>
                  <a:schemeClr val="accent1">
                    <a:lumMod val="75000"/>
                  </a:schemeClr>
                </a:solidFill>
              </a:rPr>
              <a:t>Резонатор - це природна порожнину організму, що відображає і підсилює звук голосу при попаданні в неї. Основні резонатори знаходяться в області від сонячного сплетіння до верхівки і діляться на верхні і нижні. Грудні резонатори використовуються для низького звучання, а головні - для високого. </a:t>
            </a:r>
          </a:p>
          <a:p>
            <a:pPr algn="just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Щоб зрозуміти, як це працює, виконайте вправу:</a:t>
            </a:r>
          </a:p>
          <a:p>
            <a:pPr algn="just"/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Гарненько наберіть повітря.</a:t>
            </a:r>
          </a:p>
          <a:p>
            <a:pPr algn="just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З зімкнутими губами, але максимально опущеною нижньою щелепою тягніть звук «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ммм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pPr algn="just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Праву руку стисніть в кулак і почніть несильно постукувати себе по грудях, щоб викликати вібрацію.</a:t>
            </a:r>
          </a:p>
          <a:p>
            <a:pPr algn="just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Намагайтеся направити звук туди, де відчуваєте в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ібрацію.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Improve-Your-Singing-Voice-Step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67" y="3734617"/>
            <a:ext cx="2870478" cy="20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5091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5"/>
              </a:rPr>
              <a:t>https://www.youtube.com/watch?v=-AoGRuNq7OU</a:t>
            </a:r>
            <a:endParaRPr lang="ru-R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Example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6536" y="3180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863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5134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</a:rPr>
              <a:t>Щодня розминайте голосовий апарат</a:t>
            </a:r>
          </a:p>
          <a:p>
            <a:pPr algn="just"/>
            <a:endParaRPr lang="uk-UA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1600" i="1" dirty="0" smtClean="0">
                <a:solidFill>
                  <a:schemeClr val="accent2">
                    <a:lumMod val="75000"/>
                  </a:schemeClr>
                </a:solidFill>
              </a:rPr>
              <a:t>	Щоб зробити свій голос красивим і приємним, роздрукуйте або намалюйте таблицю голосних звуків «і, е, о, у, а, и». З її допомогою можна виконувати безліч різних вправ на розвиток гнучкості і сили голосу. Складність полягає в тому, що всі подібні звукові вправи потрібно виконувати максимально голосно, тому, якщо у вас вдома немає відповідної шумоізоляції, доведеться пошукати місце для репетицій.</a:t>
            </a:r>
          </a:p>
          <a:p>
            <a:pPr algn="just"/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</a:rPr>
              <a:t>Приклад вправи на голос.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Вихідна позиція - стоячи, спина пряма, плечі відведені назад, руки довільно.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Виконуємо дію з голосним звуком, наприклад, покликати людину, яка далеко.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Повторюємо з кожним звуком і назад.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Міняємо дію.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65313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***У цій справі запорука успіху - регулярність. Лише щоденні вправи, які виконуються з належною ретельністю допоможуть досягти хороших результатів.***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240</TotalTime>
  <Words>462</Words>
  <Application>Microsoft Office PowerPoint</Application>
  <PresentationFormat>Экран (4:3)</PresentationFormat>
  <Paragraphs>51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30</cp:revision>
  <dcterms:created xsi:type="dcterms:W3CDTF">2020-05-04T07:54:35Z</dcterms:created>
  <dcterms:modified xsi:type="dcterms:W3CDTF">2020-05-05T08:57:29Z</dcterms:modified>
</cp:coreProperties>
</file>