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9" r:id="rId6"/>
    <p:sldId id="270" r:id="rId7"/>
    <p:sldId id="271" r:id="rId8"/>
    <p:sldId id="263" r:id="rId9"/>
    <p:sldId id="268" r:id="rId10"/>
    <p:sldId id="267" r:id="rId11"/>
    <p:sldId id="266" r:id="rId12"/>
    <p:sldId id="265" r:id="rId13"/>
    <p:sldId id="264" r:id="rId14"/>
    <p:sldId id="260" r:id="rId15"/>
    <p:sldId id="261" r:id="rId16"/>
    <p:sldId id="262" r:id="rId17"/>
    <p:sldId id="273" r:id="rId18"/>
    <p:sldId id="274" r:id="rId19"/>
    <p:sldId id="275" r:id="rId20"/>
    <p:sldId id="277" r:id="rId21"/>
    <p:sldId id="281" r:id="rId22"/>
    <p:sldId id="283" r:id="rId23"/>
    <p:sldId id="284" r:id="rId2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29" autoAdjust="0"/>
    <p:restoredTop sz="96625" autoAdjust="0"/>
  </p:normalViewPr>
  <p:slideViewPr>
    <p:cSldViewPr snapToGrid="0">
      <p:cViewPr>
        <p:scale>
          <a:sx n="76" d="100"/>
          <a:sy n="76" d="100"/>
        </p:scale>
        <p:origin x="-462" y="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6F8AD5-179F-4BE9-BD57-0A0CF831E75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0B3E660-0E34-4C93-9C99-42552454D5DF}">
      <dgm:prSet custT="1"/>
      <dgm:spPr/>
      <dgm:t>
        <a:bodyPr/>
        <a:lstStyle/>
        <a:p>
          <a:pPr rtl="0"/>
          <a:r>
            <a:rPr lang="uk-UA" sz="2000" i="1" dirty="0" smtClean="0"/>
            <a:t>Майстру виробничого навчання належить найбільша роль в підготовці молодого поповнення робітничого класу країни. </a:t>
          </a:r>
          <a:endParaRPr lang="uk-UA" sz="2000" i="1" dirty="0"/>
        </a:p>
      </dgm:t>
    </dgm:pt>
    <dgm:pt modelId="{804CD4B2-1AE8-4D74-9E1D-C019D81C5879}" type="parTrans" cxnId="{F40E188A-725E-4C0C-B946-2E0F62E3BD40}">
      <dgm:prSet/>
      <dgm:spPr/>
      <dgm:t>
        <a:bodyPr/>
        <a:lstStyle/>
        <a:p>
          <a:endParaRPr lang="ru-RU"/>
        </a:p>
      </dgm:t>
    </dgm:pt>
    <dgm:pt modelId="{E4F0EAB0-D423-4443-A9B3-0E659E35DBBF}" type="sibTrans" cxnId="{F40E188A-725E-4C0C-B946-2E0F62E3BD40}">
      <dgm:prSet/>
      <dgm:spPr/>
      <dgm:t>
        <a:bodyPr/>
        <a:lstStyle/>
        <a:p>
          <a:endParaRPr lang="ru-RU"/>
        </a:p>
      </dgm:t>
    </dgm:pt>
    <dgm:pt modelId="{57DFBBDF-004D-42EC-A7AB-675E5224B161}">
      <dgm:prSet custT="1"/>
      <dgm:spPr/>
      <dgm:t>
        <a:bodyPr/>
        <a:lstStyle/>
        <a:p>
          <a:pPr rtl="0"/>
          <a:r>
            <a:rPr lang="uk-UA" sz="2000" dirty="0" smtClean="0"/>
            <a:t>Моє завдання – дати майбутнім робітникам знання, навики і вміння сформувати їх погляди і виховати в дусі потреб теперішнього часу.</a:t>
          </a:r>
          <a:endParaRPr lang="uk-UA" sz="2000" dirty="0"/>
        </a:p>
      </dgm:t>
    </dgm:pt>
    <dgm:pt modelId="{3AC0DFC8-54B1-4978-999A-64B926871977}" type="sibTrans" cxnId="{C719261B-7114-4BE6-85B0-D37B32E57908}">
      <dgm:prSet/>
      <dgm:spPr/>
      <dgm:t>
        <a:bodyPr/>
        <a:lstStyle/>
        <a:p>
          <a:endParaRPr lang="ru-RU"/>
        </a:p>
      </dgm:t>
    </dgm:pt>
    <dgm:pt modelId="{3AD16E87-F2E4-4D2F-B8AD-F360B2A9D070}" type="parTrans" cxnId="{C719261B-7114-4BE6-85B0-D37B32E57908}">
      <dgm:prSet/>
      <dgm:spPr/>
      <dgm:t>
        <a:bodyPr/>
        <a:lstStyle/>
        <a:p>
          <a:endParaRPr lang="ru-RU"/>
        </a:p>
      </dgm:t>
    </dgm:pt>
    <dgm:pt modelId="{CF61C8D4-715C-4FFB-87D1-2273C637B9F5}" type="pres">
      <dgm:prSet presAssocID="{C76F8AD5-179F-4BE9-BD57-0A0CF831E75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558FE11-1B54-40FB-BE6E-55D64D6965DF}" type="pres">
      <dgm:prSet presAssocID="{90B3E660-0E34-4C93-9C99-42552454D5DF}" presName="parentText" presStyleLbl="node1" presStyleIdx="0" presStyleCnt="2" custScaleX="33905" custScaleY="179446" custLinFactY="37482" custLinFactNeighborX="-29575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9762E0-EAB1-44C2-82E9-E164CC7EEAA5}" type="pres">
      <dgm:prSet presAssocID="{E4F0EAB0-D423-4443-A9B3-0E659E35DBBF}" presName="spacer" presStyleCnt="0"/>
      <dgm:spPr/>
    </dgm:pt>
    <dgm:pt modelId="{BFA72238-E47E-4570-9DB8-75C9AD7B8332}" type="pres">
      <dgm:prSet presAssocID="{57DFBBDF-004D-42EC-A7AB-675E5224B161}" presName="parentText" presStyleLbl="node1" presStyleIdx="1" presStyleCnt="2" custScaleX="33733" custScaleY="188935" custLinFactY="99295" custLinFactNeighborX="-2643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19261B-7114-4BE6-85B0-D37B32E57908}" srcId="{C76F8AD5-179F-4BE9-BD57-0A0CF831E756}" destId="{57DFBBDF-004D-42EC-A7AB-675E5224B161}" srcOrd="1" destOrd="0" parTransId="{3AD16E87-F2E4-4D2F-B8AD-F360B2A9D070}" sibTransId="{3AC0DFC8-54B1-4978-999A-64B926871977}"/>
    <dgm:cxn modelId="{F40E188A-725E-4C0C-B946-2E0F62E3BD40}" srcId="{C76F8AD5-179F-4BE9-BD57-0A0CF831E756}" destId="{90B3E660-0E34-4C93-9C99-42552454D5DF}" srcOrd="0" destOrd="0" parTransId="{804CD4B2-1AE8-4D74-9E1D-C019D81C5879}" sibTransId="{E4F0EAB0-D423-4443-A9B3-0E659E35DBBF}"/>
    <dgm:cxn modelId="{AD186310-EA54-4E97-8DE1-8462B0DCD52B}" type="presOf" srcId="{90B3E660-0E34-4C93-9C99-42552454D5DF}" destId="{6558FE11-1B54-40FB-BE6E-55D64D6965DF}" srcOrd="0" destOrd="0" presId="urn:microsoft.com/office/officeart/2005/8/layout/vList2"/>
    <dgm:cxn modelId="{C648E4CD-5684-4DB6-AE38-DD05F4B64A13}" type="presOf" srcId="{57DFBBDF-004D-42EC-A7AB-675E5224B161}" destId="{BFA72238-E47E-4570-9DB8-75C9AD7B8332}" srcOrd="0" destOrd="0" presId="urn:microsoft.com/office/officeart/2005/8/layout/vList2"/>
    <dgm:cxn modelId="{2FE7DD99-6DBD-400C-8D81-BF28A91DDD49}" type="presOf" srcId="{C76F8AD5-179F-4BE9-BD57-0A0CF831E756}" destId="{CF61C8D4-715C-4FFB-87D1-2273C637B9F5}" srcOrd="0" destOrd="0" presId="urn:microsoft.com/office/officeart/2005/8/layout/vList2"/>
    <dgm:cxn modelId="{863F5DC8-9ADA-4388-A146-2A4BD005088F}" type="presParOf" srcId="{CF61C8D4-715C-4FFB-87D1-2273C637B9F5}" destId="{6558FE11-1B54-40FB-BE6E-55D64D6965DF}" srcOrd="0" destOrd="0" presId="urn:microsoft.com/office/officeart/2005/8/layout/vList2"/>
    <dgm:cxn modelId="{980BA1DD-447E-4FA0-90DC-E82DE10F183F}" type="presParOf" srcId="{CF61C8D4-715C-4FFB-87D1-2273C637B9F5}" destId="{DA9762E0-EAB1-44C2-82E9-E164CC7EEAA5}" srcOrd="1" destOrd="0" presId="urn:microsoft.com/office/officeart/2005/8/layout/vList2"/>
    <dgm:cxn modelId="{BBED4D58-472C-4E86-8BB4-5BED0E56856D}" type="presParOf" srcId="{CF61C8D4-715C-4FFB-87D1-2273C637B9F5}" destId="{BFA72238-E47E-4570-9DB8-75C9AD7B8332}" srcOrd="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2BBB6B-B546-4610-9184-AB51C4898A7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DEF86A-A1AB-4AF9-87F1-8633EC203E4B}">
      <dgm:prSet custT="1"/>
      <dgm:spPr/>
      <dgm:t>
        <a:bodyPr/>
        <a:lstStyle/>
        <a:p>
          <a:pPr rtl="0"/>
          <a:r>
            <a:rPr lang="uk-UA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Особливості виховної роботи в навчальній групі</a:t>
          </a:r>
          <a:endParaRPr lang="uk-UA" sz="20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A0152D4-10B9-40D6-B9F6-896BBFDD182B}" type="parTrans" cxnId="{970D2A6A-87BA-422C-9E31-B2BD9F559D86}">
      <dgm:prSet/>
      <dgm:spPr/>
      <dgm:t>
        <a:bodyPr/>
        <a:lstStyle/>
        <a:p>
          <a:endParaRPr lang="ru-RU"/>
        </a:p>
      </dgm:t>
    </dgm:pt>
    <dgm:pt modelId="{820BD09D-DFB1-4248-B244-D0B7B0B276AC}" type="sibTrans" cxnId="{970D2A6A-87BA-422C-9E31-B2BD9F559D86}">
      <dgm:prSet/>
      <dgm:spPr/>
      <dgm:t>
        <a:bodyPr/>
        <a:lstStyle/>
        <a:p>
          <a:endParaRPr lang="ru-RU"/>
        </a:p>
      </dgm:t>
    </dgm:pt>
    <dgm:pt modelId="{3D8768CC-DAA8-4575-BD5E-B20B62B9AC68}">
      <dgm:prSet custT="1"/>
      <dgm:spPr/>
      <dgm:t>
        <a:bodyPr/>
        <a:lstStyle/>
        <a:p>
          <a:pPr rtl="0"/>
          <a:r>
            <a:rPr lang="uk-UA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Визначаючи зміст і форми організації виховної діяльності  потрібно враховувати пріоритетні напрями</a:t>
          </a:r>
          <a:r>
            <a:rPr lang="uk-UA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uk-UA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357D20-56AD-427B-9548-799B8725094D}" type="parTrans" cxnId="{8061518C-0A37-42F5-A44F-6AD8FFD2A9FE}">
      <dgm:prSet/>
      <dgm:spPr/>
      <dgm:t>
        <a:bodyPr/>
        <a:lstStyle/>
        <a:p>
          <a:endParaRPr lang="ru-RU"/>
        </a:p>
      </dgm:t>
    </dgm:pt>
    <dgm:pt modelId="{A20246A2-1577-43EE-98C4-15659BF57BE2}" type="sibTrans" cxnId="{8061518C-0A37-42F5-A44F-6AD8FFD2A9FE}">
      <dgm:prSet/>
      <dgm:spPr/>
      <dgm:t>
        <a:bodyPr/>
        <a:lstStyle/>
        <a:p>
          <a:endParaRPr lang="ru-RU"/>
        </a:p>
      </dgm:t>
    </dgm:pt>
    <dgm:pt modelId="{246DC388-231F-401D-B4BA-ABD6DC9041BF}">
      <dgm:prSet/>
      <dgm:spPr/>
      <dgm:t>
        <a:bodyPr/>
        <a:lstStyle/>
        <a:p>
          <a:pPr rtl="0"/>
          <a:r>
            <a:rPr lang="uk-UA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•формування національної свідомості, любові до рідної землі, свого народу, </a:t>
          </a:r>
        </a:p>
        <a:p>
          <a:pPr rtl="0"/>
          <a:r>
            <a:rPr lang="uk-UA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бажання працювати задля розквіту держави, готовності її захищати;</a:t>
          </a:r>
          <a:endParaRPr lang="uk-UA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0D6B3B4-2122-467F-A390-E94686EA4B13}" type="parTrans" cxnId="{6A904D32-C8FD-4461-BA24-07D3C5160EF5}">
      <dgm:prSet/>
      <dgm:spPr/>
      <dgm:t>
        <a:bodyPr/>
        <a:lstStyle/>
        <a:p>
          <a:endParaRPr lang="ru-RU"/>
        </a:p>
      </dgm:t>
    </dgm:pt>
    <dgm:pt modelId="{3C0CB9A7-EEF2-4DDE-A867-3A62C47D1175}" type="sibTrans" cxnId="{6A904D32-C8FD-4461-BA24-07D3C5160EF5}">
      <dgm:prSet/>
      <dgm:spPr/>
      <dgm:t>
        <a:bodyPr/>
        <a:lstStyle/>
        <a:p>
          <a:endParaRPr lang="ru-RU"/>
        </a:p>
      </dgm:t>
    </dgm:pt>
    <dgm:pt modelId="{E2D4EB62-8166-443F-92B2-A86B147FE378}">
      <dgm:prSet/>
      <dgm:spPr/>
      <dgm:t>
        <a:bodyPr/>
        <a:lstStyle/>
        <a:p>
          <a:pPr rtl="0"/>
          <a:r>
            <a:rPr lang="uk-UA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•забезпечення духовної єдності поколінь, виховання поваги до батьків, жінки-матері,</a:t>
          </a:r>
        </a:p>
        <a:p>
          <a:pPr rtl="0"/>
          <a:r>
            <a:rPr lang="uk-UA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культури та історії рідного народу;</a:t>
          </a:r>
          <a:endParaRPr lang="uk-UA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EEBFAF-2BB7-4865-A3AF-82B264585C99}" type="parTrans" cxnId="{701A5708-6C04-4EC6-98B2-8555CCD0891F}">
      <dgm:prSet/>
      <dgm:spPr/>
      <dgm:t>
        <a:bodyPr/>
        <a:lstStyle/>
        <a:p>
          <a:endParaRPr lang="ru-RU"/>
        </a:p>
      </dgm:t>
    </dgm:pt>
    <dgm:pt modelId="{C9CA393A-09AD-429B-AD25-4B38AD3D4A58}" type="sibTrans" cxnId="{701A5708-6C04-4EC6-98B2-8555CCD0891F}">
      <dgm:prSet/>
      <dgm:spPr/>
      <dgm:t>
        <a:bodyPr/>
        <a:lstStyle/>
        <a:p>
          <a:endParaRPr lang="ru-RU"/>
        </a:p>
      </dgm:t>
    </dgm:pt>
    <dgm:pt modelId="{9027B774-8BC3-4852-8386-74DA3980718F}">
      <dgm:prSet custT="1"/>
      <dgm:spPr/>
      <dgm:t>
        <a:bodyPr/>
        <a:lstStyle/>
        <a:p>
          <a:pPr rtl="0"/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 формування </a:t>
          </a:r>
          <a:r>
            <a:rPr lang="uk-UA" sz="2000" b="1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мовної</a:t>
          </a:r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культури, оволодіння українською мовою;</a:t>
          </a:r>
          <a:endParaRPr lang="uk-UA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9A43DC3-CE27-45D1-B214-8612A24F4200}" type="parTrans" cxnId="{AE80B6F5-8AB7-4BCC-853F-F951D8368DC5}">
      <dgm:prSet/>
      <dgm:spPr/>
      <dgm:t>
        <a:bodyPr/>
        <a:lstStyle/>
        <a:p>
          <a:endParaRPr lang="ru-RU"/>
        </a:p>
      </dgm:t>
    </dgm:pt>
    <dgm:pt modelId="{446B3A90-A629-4ECC-B15E-CBCEE073A2F5}" type="sibTrans" cxnId="{AE80B6F5-8AB7-4BCC-853F-F951D8368DC5}">
      <dgm:prSet/>
      <dgm:spPr/>
      <dgm:t>
        <a:bodyPr/>
        <a:lstStyle/>
        <a:p>
          <a:endParaRPr lang="ru-RU"/>
        </a:p>
      </dgm:t>
    </dgm:pt>
    <dgm:pt modelId="{6F306D02-F2A6-4A4B-AE9A-63752C486101}">
      <dgm:prSet/>
      <dgm:spPr/>
      <dgm:t>
        <a:bodyPr/>
        <a:lstStyle/>
        <a:p>
          <a:pPr rtl="0"/>
          <a:r>
            <a:rPr lang="uk-UA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•утвердження принципів загальнолюдської моралі: правди, справедливості, </a:t>
          </a:r>
        </a:p>
        <a:p>
          <a:pPr rtl="0"/>
          <a:r>
            <a:rPr lang="uk-UA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патріотизму, доброти, працелюбності;</a:t>
          </a:r>
          <a:endParaRPr lang="uk-UA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91638E-AAA4-4E71-A74B-048113A66140}" type="parTrans" cxnId="{097AE778-B0E6-4D43-8FC4-5B67481BE8B4}">
      <dgm:prSet/>
      <dgm:spPr/>
      <dgm:t>
        <a:bodyPr/>
        <a:lstStyle/>
        <a:p>
          <a:endParaRPr lang="ru-RU"/>
        </a:p>
      </dgm:t>
    </dgm:pt>
    <dgm:pt modelId="{400B0211-AD8C-47B5-A292-4024B5C68C3F}" type="sibTrans" cxnId="{097AE778-B0E6-4D43-8FC4-5B67481BE8B4}">
      <dgm:prSet/>
      <dgm:spPr/>
      <dgm:t>
        <a:bodyPr/>
        <a:lstStyle/>
        <a:p>
          <a:endParaRPr lang="ru-RU"/>
        </a:p>
      </dgm:t>
    </dgm:pt>
    <dgm:pt modelId="{CF957CE3-7368-4E92-A6BF-2898A1A49A7D}">
      <dgm:prSet custT="1"/>
      <dgm:spPr/>
      <dgm:t>
        <a:bodyPr/>
        <a:lstStyle/>
        <a:p>
          <a:pPr rtl="0"/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•формування творчої, працелюбної особистості, виховання цивілізованого господаря;</a:t>
          </a:r>
          <a:endParaRPr lang="uk-UA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FED5856-58EB-4029-8AB8-938A67033AAF}" type="parTrans" cxnId="{D35CD7DD-8235-472B-B55B-74F5B83352CF}">
      <dgm:prSet/>
      <dgm:spPr/>
      <dgm:t>
        <a:bodyPr/>
        <a:lstStyle/>
        <a:p>
          <a:endParaRPr lang="ru-RU"/>
        </a:p>
      </dgm:t>
    </dgm:pt>
    <dgm:pt modelId="{38621D70-460B-40FC-9612-AD263669D6B0}" type="sibTrans" cxnId="{D35CD7DD-8235-472B-B55B-74F5B83352CF}">
      <dgm:prSet/>
      <dgm:spPr/>
      <dgm:t>
        <a:bodyPr/>
        <a:lstStyle/>
        <a:p>
          <a:endParaRPr lang="ru-RU"/>
        </a:p>
      </dgm:t>
    </dgm:pt>
    <dgm:pt modelId="{C22F9B53-4DB2-403F-80C3-47BC10F71776}">
      <dgm:prSet custT="1"/>
      <dgm:spPr/>
      <dgm:t>
        <a:bodyPr/>
        <a:lstStyle/>
        <a:p>
          <a:pPr rtl="0"/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•забезпечення повноцінного фізичного розвитку </a:t>
          </a:r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молоді, охорони та зміцнення їх здоров'я;</a:t>
          </a:r>
          <a:endParaRPr lang="uk-UA" sz="20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0675F6-C2DA-4CC2-8E63-DAD8DA733EE4}" type="parTrans" cxnId="{78E4F386-C3C8-486E-A917-6359BB7D65E8}">
      <dgm:prSet/>
      <dgm:spPr/>
      <dgm:t>
        <a:bodyPr/>
        <a:lstStyle/>
        <a:p>
          <a:endParaRPr lang="ru-RU"/>
        </a:p>
      </dgm:t>
    </dgm:pt>
    <dgm:pt modelId="{32FA145F-9799-4A97-B693-11ABD9F06622}" type="sibTrans" cxnId="{78E4F386-C3C8-486E-A917-6359BB7D65E8}">
      <dgm:prSet/>
      <dgm:spPr/>
      <dgm:t>
        <a:bodyPr/>
        <a:lstStyle/>
        <a:p>
          <a:endParaRPr lang="ru-RU"/>
        </a:p>
      </dgm:t>
    </dgm:pt>
    <dgm:pt modelId="{F6953D43-E7C7-4BFC-9657-117C5B97AB04}" type="pres">
      <dgm:prSet presAssocID="{F92BBB6B-B546-4610-9184-AB51C4898A7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FA9197-4283-4D50-A845-913DFAE0F997}" type="pres">
      <dgm:prSet presAssocID="{E5DEF86A-A1AB-4AF9-87F1-8633EC203E4B}" presName="parentText" presStyleLbl="node1" presStyleIdx="0" presStyleCnt="8" custScaleX="56511" custLinFactY="-3230" custLinFactNeighborX="-2156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250B1-D13B-43C9-A5DD-805F59E29D8D}" type="pres">
      <dgm:prSet presAssocID="{820BD09D-DFB1-4248-B244-D0B7B0B276AC}" presName="spacer" presStyleCnt="0"/>
      <dgm:spPr/>
    </dgm:pt>
    <dgm:pt modelId="{0FFC3E6A-4FEC-4BB1-9590-C6BCDBA2FB1B}" type="pres">
      <dgm:prSet presAssocID="{3D8768CC-DAA8-4575-BD5E-B20B62B9AC68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9E2C89-45E7-4588-9E7B-0DCF43627D29}" type="pres">
      <dgm:prSet presAssocID="{A20246A2-1577-43EE-98C4-15659BF57BE2}" presName="spacer" presStyleCnt="0"/>
      <dgm:spPr/>
    </dgm:pt>
    <dgm:pt modelId="{ACA5C3EA-8BCE-4867-983B-8B4CC8F419AE}" type="pres">
      <dgm:prSet presAssocID="{246DC388-231F-401D-B4BA-ABD6DC9041BF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9FF89A-4553-4734-894C-9FA8E1F3A481}" type="pres">
      <dgm:prSet presAssocID="{3C0CB9A7-EEF2-4DDE-A867-3A62C47D1175}" presName="spacer" presStyleCnt="0"/>
      <dgm:spPr/>
    </dgm:pt>
    <dgm:pt modelId="{C08737C8-4BB3-49F1-949F-81A40A764CC5}" type="pres">
      <dgm:prSet presAssocID="{E2D4EB62-8166-443F-92B2-A86B147FE378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4270BC-00A3-4E37-A023-00334F53B09D}" type="pres">
      <dgm:prSet presAssocID="{C9CA393A-09AD-429B-AD25-4B38AD3D4A58}" presName="spacer" presStyleCnt="0"/>
      <dgm:spPr/>
    </dgm:pt>
    <dgm:pt modelId="{1CEAEEDB-188E-42EB-B27A-1A032AC93F10}" type="pres">
      <dgm:prSet presAssocID="{9027B774-8BC3-4852-8386-74DA3980718F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F7FB07-6B32-4F21-8717-E6A156BC18FC}" type="pres">
      <dgm:prSet presAssocID="{446B3A90-A629-4ECC-B15E-CBCEE073A2F5}" presName="spacer" presStyleCnt="0"/>
      <dgm:spPr/>
    </dgm:pt>
    <dgm:pt modelId="{3C900620-105C-4EA5-B967-E39AD1AEB593}" type="pres">
      <dgm:prSet presAssocID="{6F306D02-F2A6-4A4B-AE9A-63752C486101}" presName="parentText" presStyleLbl="node1" presStyleIdx="5" presStyleCnt="8" custLinFactNeighborY="-815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21E223-8BF6-4500-9F99-7BAFCE28CE0F}" type="pres">
      <dgm:prSet presAssocID="{400B0211-AD8C-47B5-A292-4024B5C68C3F}" presName="spacer" presStyleCnt="0"/>
      <dgm:spPr/>
    </dgm:pt>
    <dgm:pt modelId="{AA70BFE2-CC9C-4A6A-BFFA-40D412866351}" type="pres">
      <dgm:prSet presAssocID="{CF957CE3-7368-4E92-A6BF-2898A1A49A7D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E66E9A-4A4A-43F8-B9AD-4EE95E6949C1}" type="pres">
      <dgm:prSet presAssocID="{38621D70-460B-40FC-9612-AD263669D6B0}" presName="spacer" presStyleCnt="0"/>
      <dgm:spPr/>
    </dgm:pt>
    <dgm:pt modelId="{29376C85-6F63-4F36-BE71-2C3C9D1BFAE2}" type="pres">
      <dgm:prSet presAssocID="{C22F9B53-4DB2-403F-80C3-47BC10F71776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7E4D4D7-80C5-4364-A799-EAF474A79348}" type="presOf" srcId="{9027B774-8BC3-4852-8386-74DA3980718F}" destId="{1CEAEEDB-188E-42EB-B27A-1A032AC93F10}" srcOrd="0" destOrd="0" presId="urn:microsoft.com/office/officeart/2005/8/layout/vList2"/>
    <dgm:cxn modelId="{6A904D32-C8FD-4461-BA24-07D3C5160EF5}" srcId="{F92BBB6B-B546-4610-9184-AB51C4898A75}" destId="{246DC388-231F-401D-B4BA-ABD6DC9041BF}" srcOrd="2" destOrd="0" parTransId="{B0D6B3B4-2122-467F-A390-E94686EA4B13}" sibTransId="{3C0CB9A7-EEF2-4DDE-A867-3A62C47D1175}"/>
    <dgm:cxn modelId="{CAED9CAE-BED6-4347-8BBE-5E4D4E8EC4CB}" type="presOf" srcId="{3D8768CC-DAA8-4575-BD5E-B20B62B9AC68}" destId="{0FFC3E6A-4FEC-4BB1-9590-C6BCDBA2FB1B}" srcOrd="0" destOrd="0" presId="urn:microsoft.com/office/officeart/2005/8/layout/vList2"/>
    <dgm:cxn modelId="{86618AC8-C2D9-42A1-AB5D-D0BE160DFD5E}" type="presOf" srcId="{C22F9B53-4DB2-403F-80C3-47BC10F71776}" destId="{29376C85-6F63-4F36-BE71-2C3C9D1BFAE2}" srcOrd="0" destOrd="0" presId="urn:microsoft.com/office/officeart/2005/8/layout/vList2"/>
    <dgm:cxn modelId="{8B44AD55-D59E-43E8-9206-6721E5F10EC1}" type="presOf" srcId="{246DC388-231F-401D-B4BA-ABD6DC9041BF}" destId="{ACA5C3EA-8BCE-4867-983B-8B4CC8F419AE}" srcOrd="0" destOrd="0" presId="urn:microsoft.com/office/officeart/2005/8/layout/vList2"/>
    <dgm:cxn modelId="{9DE87413-6F54-41CA-9113-6778B49CCB6F}" type="presOf" srcId="{E5DEF86A-A1AB-4AF9-87F1-8633EC203E4B}" destId="{FFFA9197-4283-4D50-A845-913DFAE0F997}" srcOrd="0" destOrd="0" presId="urn:microsoft.com/office/officeart/2005/8/layout/vList2"/>
    <dgm:cxn modelId="{D35CD7DD-8235-472B-B55B-74F5B83352CF}" srcId="{F92BBB6B-B546-4610-9184-AB51C4898A75}" destId="{CF957CE3-7368-4E92-A6BF-2898A1A49A7D}" srcOrd="6" destOrd="0" parTransId="{7FED5856-58EB-4029-8AB8-938A67033AAF}" sibTransId="{38621D70-460B-40FC-9612-AD263669D6B0}"/>
    <dgm:cxn modelId="{970D2A6A-87BA-422C-9E31-B2BD9F559D86}" srcId="{F92BBB6B-B546-4610-9184-AB51C4898A75}" destId="{E5DEF86A-A1AB-4AF9-87F1-8633EC203E4B}" srcOrd="0" destOrd="0" parTransId="{1A0152D4-10B9-40D6-B9F6-896BBFDD182B}" sibTransId="{820BD09D-DFB1-4248-B244-D0B7B0B276AC}"/>
    <dgm:cxn modelId="{BD7FBC4A-99C7-4D63-B999-B6B320BC95DC}" type="presOf" srcId="{6F306D02-F2A6-4A4B-AE9A-63752C486101}" destId="{3C900620-105C-4EA5-B967-E39AD1AEB593}" srcOrd="0" destOrd="0" presId="urn:microsoft.com/office/officeart/2005/8/layout/vList2"/>
    <dgm:cxn modelId="{9289B43D-0770-4F80-A519-45D3713A3331}" type="presOf" srcId="{E2D4EB62-8166-443F-92B2-A86B147FE378}" destId="{C08737C8-4BB3-49F1-949F-81A40A764CC5}" srcOrd="0" destOrd="0" presId="urn:microsoft.com/office/officeart/2005/8/layout/vList2"/>
    <dgm:cxn modelId="{78E4F386-C3C8-486E-A917-6359BB7D65E8}" srcId="{F92BBB6B-B546-4610-9184-AB51C4898A75}" destId="{C22F9B53-4DB2-403F-80C3-47BC10F71776}" srcOrd="7" destOrd="0" parTransId="{6E0675F6-C2DA-4CC2-8E63-DAD8DA733EE4}" sibTransId="{32FA145F-9799-4A97-B693-11ABD9F06622}"/>
    <dgm:cxn modelId="{8061518C-0A37-42F5-A44F-6AD8FFD2A9FE}" srcId="{F92BBB6B-B546-4610-9184-AB51C4898A75}" destId="{3D8768CC-DAA8-4575-BD5E-B20B62B9AC68}" srcOrd="1" destOrd="0" parTransId="{6A357D20-56AD-427B-9548-799B8725094D}" sibTransId="{A20246A2-1577-43EE-98C4-15659BF57BE2}"/>
    <dgm:cxn modelId="{097AE778-B0E6-4D43-8FC4-5B67481BE8B4}" srcId="{F92BBB6B-B546-4610-9184-AB51C4898A75}" destId="{6F306D02-F2A6-4A4B-AE9A-63752C486101}" srcOrd="5" destOrd="0" parTransId="{C691638E-AAA4-4E71-A74B-048113A66140}" sibTransId="{400B0211-AD8C-47B5-A292-4024B5C68C3F}"/>
    <dgm:cxn modelId="{701A5708-6C04-4EC6-98B2-8555CCD0891F}" srcId="{F92BBB6B-B546-4610-9184-AB51C4898A75}" destId="{E2D4EB62-8166-443F-92B2-A86B147FE378}" srcOrd="3" destOrd="0" parTransId="{CCEEBFAF-2BB7-4865-A3AF-82B264585C99}" sibTransId="{C9CA393A-09AD-429B-AD25-4B38AD3D4A58}"/>
    <dgm:cxn modelId="{2B818222-A50C-42EB-9141-F3BD54A028D5}" type="presOf" srcId="{F92BBB6B-B546-4610-9184-AB51C4898A75}" destId="{F6953D43-E7C7-4BFC-9657-117C5B97AB04}" srcOrd="0" destOrd="0" presId="urn:microsoft.com/office/officeart/2005/8/layout/vList2"/>
    <dgm:cxn modelId="{AE80B6F5-8AB7-4BCC-853F-F951D8368DC5}" srcId="{F92BBB6B-B546-4610-9184-AB51C4898A75}" destId="{9027B774-8BC3-4852-8386-74DA3980718F}" srcOrd="4" destOrd="0" parTransId="{D9A43DC3-CE27-45D1-B214-8612A24F4200}" sibTransId="{446B3A90-A629-4ECC-B15E-CBCEE073A2F5}"/>
    <dgm:cxn modelId="{6CB4E626-E79E-4EED-8F26-49C1BAF646F6}" type="presOf" srcId="{CF957CE3-7368-4E92-A6BF-2898A1A49A7D}" destId="{AA70BFE2-CC9C-4A6A-BFFA-40D412866351}" srcOrd="0" destOrd="0" presId="urn:microsoft.com/office/officeart/2005/8/layout/vList2"/>
    <dgm:cxn modelId="{F7DD54FD-1EAF-4FA4-B6BB-E957FD734972}" type="presParOf" srcId="{F6953D43-E7C7-4BFC-9657-117C5B97AB04}" destId="{FFFA9197-4283-4D50-A845-913DFAE0F997}" srcOrd="0" destOrd="0" presId="urn:microsoft.com/office/officeart/2005/8/layout/vList2"/>
    <dgm:cxn modelId="{B7E640EA-DF4B-4683-8F6F-6DD983CDDE59}" type="presParOf" srcId="{F6953D43-E7C7-4BFC-9657-117C5B97AB04}" destId="{AC1250B1-D13B-43C9-A5DD-805F59E29D8D}" srcOrd="1" destOrd="0" presId="urn:microsoft.com/office/officeart/2005/8/layout/vList2"/>
    <dgm:cxn modelId="{D2C000A7-D747-4B22-9DA9-CCF7C20CC948}" type="presParOf" srcId="{F6953D43-E7C7-4BFC-9657-117C5B97AB04}" destId="{0FFC3E6A-4FEC-4BB1-9590-C6BCDBA2FB1B}" srcOrd="2" destOrd="0" presId="urn:microsoft.com/office/officeart/2005/8/layout/vList2"/>
    <dgm:cxn modelId="{840BEBE2-3463-4DC9-86B8-C8BF11BEE333}" type="presParOf" srcId="{F6953D43-E7C7-4BFC-9657-117C5B97AB04}" destId="{2D9E2C89-45E7-4588-9E7B-0DCF43627D29}" srcOrd="3" destOrd="0" presId="urn:microsoft.com/office/officeart/2005/8/layout/vList2"/>
    <dgm:cxn modelId="{FB1DA5A9-DF32-4C1A-A60E-DCB9E64C446C}" type="presParOf" srcId="{F6953D43-E7C7-4BFC-9657-117C5B97AB04}" destId="{ACA5C3EA-8BCE-4867-983B-8B4CC8F419AE}" srcOrd="4" destOrd="0" presId="urn:microsoft.com/office/officeart/2005/8/layout/vList2"/>
    <dgm:cxn modelId="{3BCCCFF3-CCF7-4BD7-B4B3-BC63D4D3EC31}" type="presParOf" srcId="{F6953D43-E7C7-4BFC-9657-117C5B97AB04}" destId="{EB9FF89A-4553-4734-894C-9FA8E1F3A481}" srcOrd="5" destOrd="0" presId="urn:microsoft.com/office/officeart/2005/8/layout/vList2"/>
    <dgm:cxn modelId="{AB88A809-0D74-4A86-BEF7-450E25545698}" type="presParOf" srcId="{F6953D43-E7C7-4BFC-9657-117C5B97AB04}" destId="{C08737C8-4BB3-49F1-949F-81A40A764CC5}" srcOrd="6" destOrd="0" presId="urn:microsoft.com/office/officeart/2005/8/layout/vList2"/>
    <dgm:cxn modelId="{EBE8418D-D5F6-43A7-9288-3F81F2EC0740}" type="presParOf" srcId="{F6953D43-E7C7-4BFC-9657-117C5B97AB04}" destId="{844270BC-00A3-4E37-A023-00334F53B09D}" srcOrd="7" destOrd="0" presId="urn:microsoft.com/office/officeart/2005/8/layout/vList2"/>
    <dgm:cxn modelId="{3C373328-72E0-410D-B5B0-71D19F595F7A}" type="presParOf" srcId="{F6953D43-E7C7-4BFC-9657-117C5B97AB04}" destId="{1CEAEEDB-188E-42EB-B27A-1A032AC93F10}" srcOrd="8" destOrd="0" presId="urn:microsoft.com/office/officeart/2005/8/layout/vList2"/>
    <dgm:cxn modelId="{9F7CBE40-3417-495F-B6DB-3F2FFA0D3CAD}" type="presParOf" srcId="{F6953D43-E7C7-4BFC-9657-117C5B97AB04}" destId="{02F7FB07-6B32-4F21-8717-E6A156BC18FC}" srcOrd="9" destOrd="0" presId="urn:microsoft.com/office/officeart/2005/8/layout/vList2"/>
    <dgm:cxn modelId="{9B285B73-2A29-4D12-B0DC-B6EB30537588}" type="presParOf" srcId="{F6953D43-E7C7-4BFC-9657-117C5B97AB04}" destId="{3C900620-105C-4EA5-B967-E39AD1AEB593}" srcOrd="10" destOrd="0" presId="urn:microsoft.com/office/officeart/2005/8/layout/vList2"/>
    <dgm:cxn modelId="{94DC1C5D-3567-4A6F-A303-865D43B7A9D1}" type="presParOf" srcId="{F6953D43-E7C7-4BFC-9657-117C5B97AB04}" destId="{C221E223-8BF6-4500-9F99-7BAFCE28CE0F}" srcOrd="11" destOrd="0" presId="urn:microsoft.com/office/officeart/2005/8/layout/vList2"/>
    <dgm:cxn modelId="{C9495BBB-7842-40F8-AA32-82CF9A997848}" type="presParOf" srcId="{F6953D43-E7C7-4BFC-9657-117C5B97AB04}" destId="{AA70BFE2-CC9C-4A6A-BFFA-40D412866351}" srcOrd="12" destOrd="0" presId="urn:microsoft.com/office/officeart/2005/8/layout/vList2"/>
    <dgm:cxn modelId="{FEBD76CD-B59F-461D-B630-BCB8D33EBE23}" type="presParOf" srcId="{F6953D43-E7C7-4BFC-9657-117C5B97AB04}" destId="{59E66E9A-4A4A-43F8-B9AD-4EE95E6949C1}" srcOrd="13" destOrd="0" presId="urn:microsoft.com/office/officeart/2005/8/layout/vList2"/>
    <dgm:cxn modelId="{3FE44C48-23B2-46F1-805A-F425DE4D7C0B}" type="presParOf" srcId="{F6953D43-E7C7-4BFC-9657-117C5B97AB04}" destId="{29376C85-6F63-4F36-BE71-2C3C9D1BFAE2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979BD7-0714-4172-B30E-0D501B8FC9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E1F677B-BE82-4505-9127-9A4E61AC0A2B}">
      <dgm:prSet custT="1"/>
      <dgm:spPr/>
      <dgm:t>
        <a:bodyPr/>
        <a:lstStyle/>
        <a:p>
          <a:pPr rtl="0"/>
          <a:r>
            <a:rPr lang="uk-UA" sz="1800" dirty="0" smtClean="0">
              <a:solidFill>
                <a:schemeClr val="tx1">
                  <a:lumMod val="95000"/>
                  <a:lumOff val="5000"/>
                </a:schemeClr>
              </a:solidFill>
            </a:rPr>
            <a:t>Незалежно від того, якими методами проводиться вивчення, воно має відповідати науково обґрунтованим вимогам:</a:t>
          </a:r>
          <a:endParaRPr lang="uk-UA" sz="18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2879AB8A-1831-41FF-A384-86A6B956037C}" type="parTrans" cxnId="{13FDA4DE-70C7-4F3A-8766-ADF3B6BCD81E}">
      <dgm:prSet/>
      <dgm:spPr/>
      <dgm:t>
        <a:bodyPr/>
        <a:lstStyle/>
        <a:p>
          <a:endParaRPr lang="ru-RU"/>
        </a:p>
      </dgm:t>
    </dgm:pt>
    <dgm:pt modelId="{654DDE1D-A351-4FB9-983C-7B599954D5AE}" type="sibTrans" cxnId="{13FDA4DE-70C7-4F3A-8766-ADF3B6BCD81E}">
      <dgm:prSet/>
      <dgm:spPr/>
      <dgm:t>
        <a:bodyPr/>
        <a:lstStyle/>
        <a:p>
          <a:endParaRPr lang="ru-RU"/>
        </a:p>
      </dgm:t>
    </dgm:pt>
    <dgm:pt modelId="{FE83AF65-2327-47A4-A6D4-924F58D0B84A}">
      <dgm:prSet custT="1"/>
      <dgm:spPr/>
      <dgm:t>
        <a:bodyPr/>
        <a:lstStyle/>
        <a:p>
          <a:pPr algn="l" rtl="0"/>
          <a:r>
            <a:rPr lang="uk-UA" sz="1800" dirty="0" smtClean="0"/>
            <a:t>1) вивчення особистості і колективу повинно бути цілеспрямованим;</a:t>
          </a:r>
          <a:endParaRPr lang="uk-UA" sz="1800" dirty="0"/>
        </a:p>
      </dgm:t>
    </dgm:pt>
    <dgm:pt modelId="{3D67DF5C-1080-4BBB-8E25-81E1D90FB3DB}" type="parTrans" cxnId="{10939438-BC2E-47AD-98B6-7978C9393DBF}">
      <dgm:prSet/>
      <dgm:spPr/>
      <dgm:t>
        <a:bodyPr/>
        <a:lstStyle/>
        <a:p>
          <a:endParaRPr lang="ru-RU"/>
        </a:p>
      </dgm:t>
    </dgm:pt>
    <dgm:pt modelId="{16859D64-8C66-4569-9B6F-02D268A4B491}" type="sibTrans" cxnId="{10939438-BC2E-47AD-98B6-7978C9393DBF}">
      <dgm:prSet/>
      <dgm:spPr/>
      <dgm:t>
        <a:bodyPr/>
        <a:lstStyle/>
        <a:p>
          <a:endParaRPr lang="ru-RU"/>
        </a:p>
      </dgm:t>
    </dgm:pt>
    <dgm:pt modelId="{DC51D9E8-B976-49C9-BD8E-77B9782D56A9}">
      <dgm:prSet custT="1"/>
      <dgm:spPr/>
      <dgm:t>
        <a:bodyPr/>
        <a:lstStyle/>
        <a:p>
          <a:pPr algn="l" rtl="0"/>
          <a:r>
            <a:rPr lang="uk-UA" sz="1600" dirty="0" smtClean="0"/>
            <a:t>2) вивчення слід здійснювати систематично протягом року і всього періоду навчання, поступово накопичуючи матеріал за значний відрізок часу</a:t>
          </a:r>
          <a:r>
            <a:rPr lang="uk-UA" sz="1200" dirty="0" smtClean="0"/>
            <a:t>;</a:t>
          </a:r>
          <a:endParaRPr lang="uk-UA" sz="1200" dirty="0"/>
        </a:p>
      </dgm:t>
    </dgm:pt>
    <dgm:pt modelId="{0E1AB85D-8ABC-4FA3-ACEC-795E560E9997}" type="parTrans" cxnId="{6EAD8160-773A-4B1E-8DBF-4960784682A3}">
      <dgm:prSet/>
      <dgm:spPr/>
      <dgm:t>
        <a:bodyPr/>
        <a:lstStyle/>
        <a:p>
          <a:endParaRPr lang="ru-RU"/>
        </a:p>
      </dgm:t>
    </dgm:pt>
    <dgm:pt modelId="{31B5BAC8-55EA-4699-8E7A-9924EFA3011B}" type="sibTrans" cxnId="{6EAD8160-773A-4B1E-8DBF-4960784682A3}">
      <dgm:prSet/>
      <dgm:spPr/>
      <dgm:t>
        <a:bodyPr/>
        <a:lstStyle/>
        <a:p>
          <a:endParaRPr lang="ru-RU"/>
        </a:p>
      </dgm:t>
    </dgm:pt>
    <dgm:pt modelId="{34F04924-EA44-4109-9ED2-7637487F764E}">
      <dgm:prSet custT="1"/>
      <dgm:spPr/>
      <dgm:t>
        <a:bodyPr/>
        <a:lstStyle/>
        <a:p>
          <a:pPr algn="l" rtl="0"/>
          <a:r>
            <a:rPr lang="uk-UA" sz="1600" dirty="0" smtClean="0"/>
            <a:t>3) особистість слід вивчати в діяльності – навчально-виробничій, трудовій, суспільне корисній, громадській, а також у спілкуванні з однолітками, дорослими, батьками</a:t>
          </a:r>
          <a:r>
            <a:rPr lang="uk-UA" sz="1100" dirty="0" smtClean="0"/>
            <a:t>;</a:t>
          </a:r>
          <a:endParaRPr lang="uk-UA" sz="1100" dirty="0"/>
        </a:p>
      </dgm:t>
    </dgm:pt>
    <dgm:pt modelId="{8D47ACDE-C294-4C22-B6C4-1A1DFBE7F23F}" type="parTrans" cxnId="{6C0C715E-4ED3-4BFD-B00E-DBA94DBD061B}">
      <dgm:prSet/>
      <dgm:spPr/>
      <dgm:t>
        <a:bodyPr/>
        <a:lstStyle/>
        <a:p>
          <a:endParaRPr lang="ru-RU"/>
        </a:p>
      </dgm:t>
    </dgm:pt>
    <dgm:pt modelId="{DB835AFA-4525-40CB-B5BC-A650283DEA43}" type="sibTrans" cxnId="{6C0C715E-4ED3-4BFD-B00E-DBA94DBD061B}">
      <dgm:prSet/>
      <dgm:spPr/>
      <dgm:t>
        <a:bodyPr/>
        <a:lstStyle/>
        <a:p>
          <a:endParaRPr lang="ru-RU"/>
        </a:p>
      </dgm:t>
    </dgm:pt>
    <dgm:pt modelId="{08583169-5F35-4436-8134-26E64831215E}">
      <dgm:prSet custT="1"/>
      <dgm:spPr/>
      <dgm:t>
        <a:bodyPr/>
        <a:lstStyle/>
        <a:p>
          <a:pPr algn="l" rtl="0"/>
          <a:r>
            <a:rPr lang="uk-UA" sz="1800" dirty="0" smtClean="0"/>
            <a:t>4) необхідно вивчати не окремі риси, а особистість у цілому;</a:t>
          </a:r>
          <a:endParaRPr lang="uk-UA" sz="1800" dirty="0"/>
        </a:p>
      </dgm:t>
    </dgm:pt>
    <dgm:pt modelId="{1D5BA91E-006D-476D-A77A-BB24E3170BA0}" type="parTrans" cxnId="{36F69447-DB52-4A5A-BEB5-922D1D7A9DE0}">
      <dgm:prSet/>
      <dgm:spPr/>
      <dgm:t>
        <a:bodyPr/>
        <a:lstStyle/>
        <a:p>
          <a:endParaRPr lang="ru-RU"/>
        </a:p>
      </dgm:t>
    </dgm:pt>
    <dgm:pt modelId="{7DCFB16A-5512-4E87-8486-E33A35DE79A0}" type="sibTrans" cxnId="{36F69447-DB52-4A5A-BEB5-922D1D7A9DE0}">
      <dgm:prSet/>
      <dgm:spPr/>
      <dgm:t>
        <a:bodyPr/>
        <a:lstStyle/>
        <a:p>
          <a:endParaRPr lang="ru-RU"/>
        </a:p>
      </dgm:t>
    </dgm:pt>
    <dgm:pt modelId="{C04589EB-5DA4-44F7-88B9-BF9E6F13E1EE}">
      <dgm:prSet custT="1"/>
      <dgm:spPr/>
      <dgm:t>
        <a:bodyPr/>
        <a:lstStyle/>
        <a:p>
          <a:pPr algn="l" rtl="0"/>
          <a:r>
            <a:rPr lang="uk-UA" sz="1800" dirty="0" smtClean="0"/>
            <a:t>5) вивчення особистості і колективу треба здійснювати комплексно;</a:t>
          </a:r>
          <a:endParaRPr lang="uk-UA" sz="1800" dirty="0"/>
        </a:p>
      </dgm:t>
    </dgm:pt>
    <dgm:pt modelId="{4AF70F1A-6353-4585-B838-F8149FA71BDB}" type="parTrans" cxnId="{C7C13F15-AF13-4D18-9530-F723ED8E631C}">
      <dgm:prSet/>
      <dgm:spPr/>
      <dgm:t>
        <a:bodyPr/>
        <a:lstStyle/>
        <a:p>
          <a:endParaRPr lang="ru-RU"/>
        </a:p>
      </dgm:t>
    </dgm:pt>
    <dgm:pt modelId="{6A073838-A022-45D8-ABFE-E97628352AA1}" type="sibTrans" cxnId="{C7C13F15-AF13-4D18-9530-F723ED8E631C}">
      <dgm:prSet/>
      <dgm:spPr/>
      <dgm:t>
        <a:bodyPr/>
        <a:lstStyle/>
        <a:p>
          <a:endParaRPr lang="ru-RU"/>
        </a:p>
      </dgm:t>
    </dgm:pt>
    <dgm:pt modelId="{313338FA-C89B-44DD-A26A-6DAF112C1D85}">
      <dgm:prSet custT="1"/>
      <dgm:spPr/>
      <dgm:t>
        <a:bodyPr/>
        <a:lstStyle/>
        <a:p>
          <a:pPr algn="l" rtl="0"/>
          <a:r>
            <a:rPr lang="uk-UA" sz="1800" dirty="0" smtClean="0"/>
            <a:t>6) при вивченні слід користуватися різними методами і прийомами;</a:t>
          </a:r>
          <a:endParaRPr lang="uk-UA" sz="1800" dirty="0"/>
        </a:p>
      </dgm:t>
    </dgm:pt>
    <dgm:pt modelId="{9328CBBD-C077-4D8E-8C26-7E23B82EC76B}" type="parTrans" cxnId="{19E48D70-D6E4-498C-9243-817366D205AF}">
      <dgm:prSet/>
      <dgm:spPr/>
      <dgm:t>
        <a:bodyPr/>
        <a:lstStyle/>
        <a:p>
          <a:endParaRPr lang="ru-RU"/>
        </a:p>
      </dgm:t>
    </dgm:pt>
    <dgm:pt modelId="{E262100F-A135-46E4-93F4-057AB158F8F3}" type="sibTrans" cxnId="{19E48D70-D6E4-498C-9243-817366D205AF}">
      <dgm:prSet/>
      <dgm:spPr/>
      <dgm:t>
        <a:bodyPr/>
        <a:lstStyle/>
        <a:p>
          <a:endParaRPr lang="ru-RU"/>
        </a:p>
      </dgm:t>
    </dgm:pt>
    <dgm:pt modelId="{66C2B60A-B335-4A55-B740-BAE1537D9FE8}">
      <dgm:prSet custT="1"/>
      <dgm:spPr/>
      <dgm:t>
        <a:bodyPr/>
        <a:lstStyle/>
        <a:p>
          <a:pPr algn="l" rtl="0"/>
          <a:r>
            <a:rPr lang="uk-UA" sz="1800" dirty="0" smtClean="0"/>
            <a:t>7) вивчення має бути об'єктивним, неупередженим, з фіксуванням як позитивних, так і негативних рис особистості і колективу</a:t>
          </a:r>
          <a:r>
            <a:rPr lang="uk-UA" sz="1400" dirty="0" smtClean="0"/>
            <a:t>.</a:t>
          </a:r>
          <a:endParaRPr lang="uk-UA" sz="1400" dirty="0"/>
        </a:p>
      </dgm:t>
    </dgm:pt>
    <dgm:pt modelId="{C93BABC9-8E7F-4EF9-9797-FD3C91A99226}" type="parTrans" cxnId="{92BAF40A-E4DF-439E-B97A-405DE32559F2}">
      <dgm:prSet/>
      <dgm:spPr/>
      <dgm:t>
        <a:bodyPr/>
        <a:lstStyle/>
        <a:p>
          <a:endParaRPr lang="ru-RU"/>
        </a:p>
      </dgm:t>
    </dgm:pt>
    <dgm:pt modelId="{01E339BE-A842-4475-B93E-BBB3122A098B}" type="sibTrans" cxnId="{92BAF40A-E4DF-439E-B97A-405DE32559F2}">
      <dgm:prSet/>
      <dgm:spPr/>
      <dgm:t>
        <a:bodyPr/>
        <a:lstStyle/>
        <a:p>
          <a:endParaRPr lang="ru-RU"/>
        </a:p>
      </dgm:t>
    </dgm:pt>
    <dgm:pt modelId="{D1FF5BCF-731E-497C-A8C3-38FEBC2127C7}" type="pres">
      <dgm:prSet presAssocID="{6A979BD7-0714-4172-B30E-0D501B8FC91F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C7620C3-D20F-41D5-AAE4-7BDDBBF90D11}" type="pres">
      <dgm:prSet presAssocID="{3E1F677B-BE82-4505-9127-9A4E61AC0A2B}" presName="linNode" presStyleCnt="0"/>
      <dgm:spPr/>
    </dgm:pt>
    <dgm:pt modelId="{172A0FF1-E30F-4E53-8861-1BE556857FED}" type="pres">
      <dgm:prSet presAssocID="{3E1F677B-BE82-4505-9127-9A4E61AC0A2B}" presName="parentText" presStyleLbl="node1" presStyleIdx="0" presStyleCnt="8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9B5A89B-70AD-4C00-B467-E7F4901E0C38}" type="pres">
      <dgm:prSet presAssocID="{654DDE1D-A351-4FB9-983C-7B599954D5AE}" presName="sp" presStyleCnt="0"/>
      <dgm:spPr/>
    </dgm:pt>
    <dgm:pt modelId="{D5B64FCE-E7A9-4E76-8C86-0BC63C13C441}" type="pres">
      <dgm:prSet presAssocID="{FE83AF65-2327-47A4-A6D4-924F58D0B84A}" presName="linNode" presStyleCnt="0"/>
      <dgm:spPr/>
    </dgm:pt>
    <dgm:pt modelId="{3B7746A9-2B11-41FC-BB17-D06D12B245BC}" type="pres">
      <dgm:prSet presAssocID="{FE83AF65-2327-47A4-A6D4-924F58D0B84A}" presName="parentText" presStyleLbl="node1" presStyleIdx="1" presStyleCnt="8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4CFA3B-D16F-4404-8053-39749C721572}" type="pres">
      <dgm:prSet presAssocID="{16859D64-8C66-4569-9B6F-02D268A4B491}" presName="sp" presStyleCnt="0"/>
      <dgm:spPr/>
    </dgm:pt>
    <dgm:pt modelId="{0A64C7C8-7854-4730-A833-CB5F6208B46B}" type="pres">
      <dgm:prSet presAssocID="{DC51D9E8-B976-49C9-BD8E-77B9782D56A9}" presName="linNode" presStyleCnt="0"/>
      <dgm:spPr/>
    </dgm:pt>
    <dgm:pt modelId="{5A55755D-1CBC-4E1D-B87C-6AFC3542CEBF}" type="pres">
      <dgm:prSet presAssocID="{DC51D9E8-B976-49C9-BD8E-77B9782D56A9}" presName="parentText" presStyleLbl="node1" presStyleIdx="2" presStyleCnt="8" custScaleX="277778" custLinFactNeighborX="-749" custLinFactNeighborY="129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CE7F53-E8A3-460C-908D-69778139D9AB}" type="pres">
      <dgm:prSet presAssocID="{31B5BAC8-55EA-4699-8E7A-9924EFA3011B}" presName="sp" presStyleCnt="0"/>
      <dgm:spPr/>
    </dgm:pt>
    <dgm:pt modelId="{61F29C95-545B-4668-B331-CCD74B229AA9}" type="pres">
      <dgm:prSet presAssocID="{34F04924-EA44-4109-9ED2-7637487F764E}" presName="linNode" presStyleCnt="0"/>
      <dgm:spPr/>
    </dgm:pt>
    <dgm:pt modelId="{91113B14-F980-4DD6-9F44-AF13DE4FB322}" type="pres">
      <dgm:prSet presAssocID="{34F04924-EA44-4109-9ED2-7637487F764E}" presName="parentText" presStyleLbl="node1" presStyleIdx="3" presStyleCnt="8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FA4140-A219-4539-96EA-FBCD769331FD}" type="pres">
      <dgm:prSet presAssocID="{DB835AFA-4525-40CB-B5BC-A650283DEA43}" presName="sp" presStyleCnt="0"/>
      <dgm:spPr/>
    </dgm:pt>
    <dgm:pt modelId="{B6846227-3499-4FCD-9F6B-666CCFA9E9B3}" type="pres">
      <dgm:prSet presAssocID="{08583169-5F35-4436-8134-26E64831215E}" presName="linNode" presStyleCnt="0"/>
      <dgm:spPr/>
    </dgm:pt>
    <dgm:pt modelId="{5677CAAC-5487-496B-B034-9CEB124CD097}" type="pres">
      <dgm:prSet presAssocID="{08583169-5F35-4436-8134-26E64831215E}" presName="parentText" presStyleLbl="node1" presStyleIdx="4" presStyleCnt="8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EC7FA6-D54D-42A2-8AD5-0BF7D57A9336}" type="pres">
      <dgm:prSet presAssocID="{7DCFB16A-5512-4E87-8486-E33A35DE79A0}" presName="sp" presStyleCnt="0"/>
      <dgm:spPr/>
    </dgm:pt>
    <dgm:pt modelId="{063165B2-B7A4-428F-9CC7-9CF334B28A31}" type="pres">
      <dgm:prSet presAssocID="{C04589EB-5DA4-44F7-88B9-BF9E6F13E1EE}" presName="linNode" presStyleCnt="0"/>
      <dgm:spPr/>
    </dgm:pt>
    <dgm:pt modelId="{D075990E-27E9-4F47-9A19-227693787C2B}" type="pres">
      <dgm:prSet presAssocID="{C04589EB-5DA4-44F7-88B9-BF9E6F13E1EE}" presName="parentText" presStyleLbl="node1" presStyleIdx="5" presStyleCnt="8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B28E9-37E1-4BAD-98C8-6110A53DBBDE}" type="pres">
      <dgm:prSet presAssocID="{6A073838-A022-45D8-ABFE-E97628352AA1}" presName="sp" presStyleCnt="0"/>
      <dgm:spPr/>
    </dgm:pt>
    <dgm:pt modelId="{CAEA0451-0EE4-444E-A3E2-E410728D523E}" type="pres">
      <dgm:prSet presAssocID="{313338FA-C89B-44DD-A26A-6DAF112C1D85}" presName="linNode" presStyleCnt="0"/>
      <dgm:spPr/>
    </dgm:pt>
    <dgm:pt modelId="{294A8793-0DB8-4992-A3AD-DD2BD1940A36}" type="pres">
      <dgm:prSet presAssocID="{313338FA-C89B-44DD-A26A-6DAF112C1D85}" presName="parentText" presStyleLbl="node1" presStyleIdx="6" presStyleCnt="8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04808E-4681-4C89-9170-F7D79F0B255D}" type="pres">
      <dgm:prSet presAssocID="{E262100F-A135-46E4-93F4-057AB158F8F3}" presName="sp" presStyleCnt="0"/>
      <dgm:spPr/>
    </dgm:pt>
    <dgm:pt modelId="{22B0A182-EB26-4365-B7AC-681A57EF5939}" type="pres">
      <dgm:prSet presAssocID="{66C2B60A-B335-4A55-B740-BAE1537D9FE8}" presName="linNode" presStyleCnt="0"/>
      <dgm:spPr/>
    </dgm:pt>
    <dgm:pt modelId="{8A51A79D-C6AC-4DB5-A6D8-CB6F13AAF2B1}" type="pres">
      <dgm:prSet presAssocID="{66C2B60A-B335-4A55-B740-BAE1537D9FE8}" presName="parentText" presStyleLbl="node1" presStyleIdx="7" presStyleCnt="8" custScaleX="2777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5222FD4-4D32-4A5B-B09D-11E6374F1680}" type="presOf" srcId="{6A979BD7-0714-4172-B30E-0D501B8FC91F}" destId="{D1FF5BCF-731E-497C-A8C3-38FEBC2127C7}" srcOrd="0" destOrd="0" presId="urn:microsoft.com/office/officeart/2005/8/layout/vList5"/>
    <dgm:cxn modelId="{92BAF40A-E4DF-439E-B97A-405DE32559F2}" srcId="{6A979BD7-0714-4172-B30E-0D501B8FC91F}" destId="{66C2B60A-B335-4A55-B740-BAE1537D9FE8}" srcOrd="7" destOrd="0" parTransId="{C93BABC9-8E7F-4EF9-9797-FD3C91A99226}" sibTransId="{01E339BE-A842-4475-B93E-BBB3122A098B}"/>
    <dgm:cxn modelId="{15FB16C8-695D-41BB-90D0-838DC0B1C258}" type="presOf" srcId="{34F04924-EA44-4109-9ED2-7637487F764E}" destId="{91113B14-F980-4DD6-9F44-AF13DE4FB322}" srcOrd="0" destOrd="0" presId="urn:microsoft.com/office/officeart/2005/8/layout/vList5"/>
    <dgm:cxn modelId="{10939438-BC2E-47AD-98B6-7978C9393DBF}" srcId="{6A979BD7-0714-4172-B30E-0D501B8FC91F}" destId="{FE83AF65-2327-47A4-A6D4-924F58D0B84A}" srcOrd="1" destOrd="0" parTransId="{3D67DF5C-1080-4BBB-8E25-81E1D90FB3DB}" sibTransId="{16859D64-8C66-4569-9B6F-02D268A4B491}"/>
    <dgm:cxn modelId="{B23FB703-DCB9-4DDD-A31B-027C17054D79}" type="presOf" srcId="{FE83AF65-2327-47A4-A6D4-924F58D0B84A}" destId="{3B7746A9-2B11-41FC-BB17-D06D12B245BC}" srcOrd="0" destOrd="0" presId="urn:microsoft.com/office/officeart/2005/8/layout/vList5"/>
    <dgm:cxn modelId="{4AE17E2B-AC82-4D16-9BE0-CADDE99873D1}" type="presOf" srcId="{66C2B60A-B335-4A55-B740-BAE1537D9FE8}" destId="{8A51A79D-C6AC-4DB5-A6D8-CB6F13AAF2B1}" srcOrd="0" destOrd="0" presId="urn:microsoft.com/office/officeart/2005/8/layout/vList5"/>
    <dgm:cxn modelId="{3F9AE6BE-8007-44AC-8EDA-7032D1F89CEE}" type="presOf" srcId="{DC51D9E8-B976-49C9-BD8E-77B9782D56A9}" destId="{5A55755D-1CBC-4E1D-B87C-6AFC3542CEBF}" srcOrd="0" destOrd="0" presId="urn:microsoft.com/office/officeart/2005/8/layout/vList5"/>
    <dgm:cxn modelId="{0AF946E3-F5F1-4353-87C2-0FF8727A1131}" type="presOf" srcId="{313338FA-C89B-44DD-A26A-6DAF112C1D85}" destId="{294A8793-0DB8-4992-A3AD-DD2BD1940A36}" srcOrd="0" destOrd="0" presId="urn:microsoft.com/office/officeart/2005/8/layout/vList5"/>
    <dgm:cxn modelId="{C7C13F15-AF13-4D18-9530-F723ED8E631C}" srcId="{6A979BD7-0714-4172-B30E-0D501B8FC91F}" destId="{C04589EB-5DA4-44F7-88B9-BF9E6F13E1EE}" srcOrd="5" destOrd="0" parTransId="{4AF70F1A-6353-4585-B838-F8149FA71BDB}" sibTransId="{6A073838-A022-45D8-ABFE-E97628352AA1}"/>
    <dgm:cxn modelId="{13FDA4DE-70C7-4F3A-8766-ADF3B6BCD81E}" srcId="{6A979BD7-0714-4172-B30E-0D501B8FC91F}" destId="{3E1F677B-BE82-4505-9127-9A4E61AC0A2B}" srcOrd="0" destOrd="0" parTransId="{2879AB8A-1831-41FF-A384-86A6B956037C}" sibTransId="{654DDE1D-A351-4FB9-983C-7B599954D5AE}"/>
    <dgm:cxn modelId="{45D90A72-BC1C-4F9A-AE1F-1442941BEF56}" type="presOf" srcId="{C04589EB-5DA4-44F7-88B9-BF9E6F13E1EE}" destId="{D075990E-27E9-4F47-9A19-227693787C2B}" srcOrd="0" destOrd="0" presId="urn:microsoft.com/office/officeart/2005/8/layout/vList5"/>
    <dgm:cxn modelId="{36F69447-DB52-4A5A-BEB5-922D1D7A9DE0}" srcId="{6A979BD7-0714-4172-B30E-0D501B8FC91F}" destId="{08583169-5F35-4436-8134-26E64831215E}" srcOrd="4" destOrd="0" parTransId="{1D5BA91E-006D-476D-A77A-BB24E3170BA0}" sibTransId="{7DCFB16A-5512-4E87-8486-E33A35DE79A0}"/>
    <dgm:cxn modelId="{19E48D70-D6E4-498C-9243-817366D205AF}" srcId="{6A979BD7-0714-4172-B30E-0D501B8FC91F}" destId="{313338FA-C89B-44DD-A26A-6DAF112C1D85}" srcOrd="6" destOrd="0" parTransId="{9328CBBD-C077-4D8E-8C26-7E23B82EC76B}" sibTransId="{E262100F-A135-46E4-93F4-057AB158F8F3}"/>
    <dgm:cxn modelId="{305A7FE2-7B1F-42BD-9477-019A02CDD8C3}" type="presOf" srcId="{08583169-5F35-4436-8134-26E64831215E}" destId="{5677CAAC-5487-496B-B034-9CEB124CD097}" srcOrd="0" destOrd="0" presId="urn:microsoft.com/office/officeart/2005/8/layout/vList5"/>
    <dgm:cxn modelId="{2F14BF1A-200A-415B-9ED4-600B7663CA17}" type="presOf" srcId="{3E1F677B-BE82-4505-9127-9A4E61AC0A2B}" destId="{172A0FF1-E30F-4E53-8861-1BE556857FED}" srcOrd="0" destOrd="0" presId="urn:microsoft.com/office/officeart/2005/8/layout/vList5"/>
    <dgm:cxn modelId="{6EAD8160-773A-4B1E-8DBF-4960784682A3}" srcId="{6A979BD7-0714-4172-B30E-0D501B8FC91F}" destId="{DC51D9E8-B976-49C9-BD8E-77B9782D56A9}" srcOrd="2" destOrd="0" parTransId="{0E1AB85D-8ABC-4FA3-ACEC-795E560E9997}" sibTransId="{31B5BAC8-55EA-4699-8E7A-9924EFA3011B}"/>
    <dgm:cxn modelId="{6C0C715E-4ED3-4BFD-B00E-DBA94DBD061B}" srcId="{6A979BD7-0714-4172-B30E-0D501B8FC91F}" destId="{34F04924-EA44-4109-9ED2-7637487F764E}" srcOrd="3" destOrd="0" parTransId="{8D47ACDE-C294-4C22-B6C4-1A1DFBE7F23F}" sibTransId="{DB835AFA-4525-40CB-B5BC-A650283DEA43}"/>
    <dgm:cxn modelId="{862BC6F8-31CF-4F2B-A7ED-581C4E567EEA}" type="presParOf" srcId="{D1FF5BCF-731E-497C-A8C3-38FEBC2127C7}" destId="{8C7620C3-D20F-41D5-AAE4-7BDDBBF90D11}" srcOrd="0" destOrd="0" presId="urn:microsoft.com/office/officeart/2005/8/layout/vList5"/>
    <dgm:cxn modelId="{CCB4771C-DFBB-4296-8BCB-3125819DF6F5}" type="presParOf" srcId="{8C7620C3-D20F-41D5-AAE4-7BDDBBF90D11}" destId="{172A0FF1-E30F-4E53-8861-1BE556857FED}" srcOrd="0" destOrd="0" presId="urn:microsoft.com/office/officeart/2005/8/layout/vList5"/>
    <dgm:cxn modelId="{C5444C04-12D1-45CD-9F10-A20E7006C3DF}" type="presParOf" srcId="{D1FF5BCF-731E-497C-A8C3-38FEBC2127C7}" destId="{19B5A89B-70AD-4C00-B467-E7F4901E0C38}" srcOrd="1" destOrd="0" presId="urn:microsoft.com/office/officeart/2005/8/layout/vList5"/>
    <dgm:cxn modelId="{0EDCE133-3301-4228-AAF1-9BA1905B0C1B}" type="presParOf" srcId="{D1FF5BCF-731E-497C-A8C3-38FEBC2127C7}" destId="{D5B64FCE-E7A9-4E76-8C86-0BC63C13C441}" srcOrd="2" destOrd="0" presId="urn:microsoft.com/office/officeart/2005/8/layout/vList5"/>
    <dgm:cxn modelId="{27CA341E-384D-41FB-B79B-7205BE833BCF}" type="presParOf" srcId="{D5B64FCE-E7A9-4E76-8C86-0BC63C13C441}" destId="{3B7746A9-2B11-41FC-BB17-D06D12B245BC}" srcOrd="0" destOrd="0" presId="urn:microsoft.com/office/officeart/2005/8/layout/vList5"/>
    <dgm:cxn modelId="{1BF06052-6461-4D0F-8426-90D82E7C1B0F}" type="presParOf" srcId="{D1FF5BCF-731E-497C-A8C3-38FEBC2127C7}" destId="{0E4CFA3B-D16F-4404-8053-39749C721572}" srcOrd="3" destOrd="0" presId="urn:microsoft.com/office/officeart/2005/8/layout/vList5"/>
    <dgm:cxn modelId="{4EC4C47A-5A73-4954-8996-B4D5EFC7A72B}" type="presParOf" srcId="{D1FF5BCF-731E-497C-A8C3-38FEBC2127C7}" destId="{0A64C7C8-7854-4730-A833-CB5F6208B46B}" srcOrd="4" destOrd="0" presId="urn:microsoft.com/office/officeart/2005/8/layout/vList5"/>
    <dgm:cxn modelId="{0C8011DD-C790-4E5A-8101-A1A61DF6043F}" type="presParOf" srcId="{0A64C7C8-7854-4730-A833-CB5F6208B46B}" destId="{5A55755D-1CBC-4E1D-B87C-6AFC3542CEBF}" srcOrd="0" destOrd="0" presId="urn:microsoft.com/office/officeart/2005/8/layout/vList5"/>
    <dgm:cxn modelId="{665D29D1-76AD-44E5-97CC-C77C4E512074}" type="presParOf" srcId="{D1FF5BCF-731E-497C-A8C3-38FEBC2127C7}" destId="{01CE7F53-E8A3-460C-908D-69778139D9AB}" srcOrd="5" destOrd="0" presId="urn:microsoft.com/office/officeart/2005/8/layout/vList5"/>
    <dgm:cxn modelId="{469FF26F-F02F-439B-A051-50952768F44A}" type="presParOf" srcId="{D1FF5BCF-731E-497C-A8C3-38FEBC2127C7}" destId="{61F29C95-545B-4668-B331-CCD74B229AA9}" srcOrd="6" destOrd="0" presId="urn:microsoft.com/office/officeart/2005/8/layout/vList5"/>
    <dgm:cxn modelId="{161066A2-CF5B-49F4-B113-7F3C8B8D6A5E}" type="presParOf" srcId="{61F29C95-545B-4668-B331-CCD74B229AA9}" destId="{91113B14-F980-4DD6-9F44-AF13DE4FB322}" srcOrd="0" destOrd="0" presId="urn:microsoft.com/office/officeart/2005/8/layout/vList5"/>
    <dgm:cxn modelId="{29B8C6DE-58AC-46BA-879F-1A6224D2F9DF}" type="presParOf" srcId="{D1FF5BCF-731E-497C-A8C3-38FEBC2127C7}" destId="{8FFA4140-A219-4539-96EA-FBCD769331FD}" srcOrd="7" destOrd="0" presId="urn:microsoft.com/office/officeart/2005/8/layout/vList5"/>
    <dgm:cxn modelId="{B5FA1D95-B2B7-4044-9E63-74B4E2EEF8CB}" type="presParOf" srcId="{D1FF5BCF-731E-497C-A8C3-38FEBC2127C7}" destId="{B6846227-3499-4FCD-9F6B-666CCFA9E9B3}" srcOrd="8" destOrd="0" presId="urn:microsoft.com/office/officeart/2005/8/layout/vList5"/>
    <dgm:cxn modelId="{EB40CCAB-C443-4311-BDD2-077F2EC4A864}" type="presParOf" srcId="{B6846227-3499-4FCD-9F6B-666CCFA9E9B3}" destId="{5677CAAC-5487-496B-B034-9CEB124CD097}" srcOrd="0" destOrd="0" presId="urn:microsoft.com/office/officeart/2005/8/layout/vList5"/>
    <dgm:cxn modelId="{65E85BB1-0CB8-447B-83B0-213266851695}" type="presParOf" srcId="{D1FF5BCF-731E-497C-A8C3-38FEBC2127C7}" destId="{E7EC7FA6-D54D-42A2-8AD5-0BF7D57A9336}" srcOrd="9" destOrd="0" presId="urn:microsoft.com/office/officeart/2005/8/layout/vList5"/>
    <dgm:cxn modelId="{9FD8FC49-8A6A-4B30-BD47-34CD663FAC92}" type="presParOf" srcId="{D1FF5BCF-731E-497C-A8C3-38FEBC2127C7}" destId="{063165B2-B7A4-428F-9CC7-9CF334B28A31}" srcOrd="10" destOrd="0" presId="urn:microsoft.com/office/officeart/2005/8/layout/vList5"/>
    <dgm:cxn modelId="{9DB2195A-213B-45DC-B7CC-082A247CDDC4}" type="presParOf" srcId="{063165B2-B7A4-428F-9CC7-9CF334B28A31}" destId="{D075990E-27E9-4F47-9A19-227693787C2B}" srcOrd="0" destOrd="0" presId="urn:microsoft.com/office/officeart/2005/8/layout/vList5"/>
    <dgm:cxn modelId="{2D4F996D-3064-4E6D-A17D-87AC2AF657C2}" type="presParOf" srcId="{D1FF5BCF-731E-497C-A8C3-38FEBC2127C7}" destId="{902B28E9-37E1-4BAD-98C8-6110A53DBBDE}" srcOrd="11" destOrd="0" presId="urn:microsoft.com/office/officeart/2005/8/layout/vList5"/>
    <dgm:cxn modelId="{9D4819C3-4029-47CC-B641-08B2478AC7A3}" type="presParOf" srcId="{D1FF5BCF-731E-497C-A8C3-38FEBC2127C7}" destId="{CAEA0451-0EE4-444E-A3E2-E410728D523E}" srcOrd="12" destOrd="0" presId="urn:microsoft.com/office/officeart/2005/8/layout/vList5"/>
    <dgm:cxn modelId="{D2F44100-A3AE-4A3F-8D65-76D88EDB4D89}" type="presParOf" srcId="{CAEA0451-0EE4-444E-A3E2-E410728D523E}" destId="{294A8793-0DB8-4992-A3AD-DD2BD1940A36}" srcOrd="0" destOrd="0" presId="urn:microsoft.com/office/officeart/2005/8/layout/vList5"/>
    <dgm:cxn modelId="{866FBFB5-DD55-4DAE-A9C2-1412317A017C}" type="presParOf" srcId="{D1FF5BCF-731E-497C-A8C3-38FEBC2127C7}" destId="{BE04808E-4681-4C89-9170-F7D79F0B255D}" srcOrd="13" destOrd="0" presId="urn:microsoft.com/office/officeart/2005/8/layout/vList5"/>
    <dgm:cxn modelId="{A56BA425-81FF-4FEF-B173-296A9F4BC86E}" type="presParOf" srcId="{D1FF5BCF-731E-497C-A8C3-38FEBC2127C7}" destId="{22B0A182-EB26-4365-B7AC-681A57EF5939}" srcOrd="14" destOrd="0" presId="urn:microsoft.com/office/officeart/2005/8/layout/vList5"/>
    <dgm:cxn modelId="{AF0B5363-C0E1-4513-8193-EA364B32CA4F}" type="presParOf" srcId="{22B0A182-EB26-4365-B7AC-681A57EF5939}" destId="{8A51A79D-C6AC-4DB5-A6D8-CB6F13AAF2B1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58FE11-1B54-40FB-BE6E-55D64D6965DF}">
      <dsp:nvSpPr>
        <dsp:cNvPr id="0" name=""/>
        <dsp:cNvSpPr/>
      </dsp:nvSpPr>
      <dsp:spPr>
        <a:xfrm>
          <a:off x="414450" y="2119099"/>
          <a:ext cx="4046635" cy="218349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i="1" kern="1200" dirty="0" smtClean="0"/>
            <a:t>Майстру виробничого навчання належить найбільша роль в підготовці молодого поповнення робітничого класу країни. </a:t>
          </a:r>
          <a:endParaRPr lang="uk-UA" sz="2000" i="1" kern="1200" dirty="0"/>
        </a:p>
      </dsp:txBody>
      <dsp:txXfrm>
        <a:off x="521040" y="2225689"/>
        <a:ext cx="3833455" cy="1970318"/>
      </dsp:txXfrm>
    </dsp:sp>
    <dsp:sp modelId="{BFA72238-E47E-4570-9DB8-75C9AD7B8332}">
      <dsp:nvSpPr>
        <dsp:cNvPr id="0" name=""/>
        <dsp:cNvSpPr/>
      </dsp:nvSpPr>
      <dsp:spPr>
        <a:xfrm>
          <a:off x="799003" y="5241938"/>
          <a:ext cx="4026106" cy="229896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kern="1200" dirty="0" smtClean="0"/>
            <a:t>Моє завдання – дати майбутнім робітникам знання, навики і вміння сформувати їх погляди і виховати в дусі потреб теперішнього часу.</a:t>
          </a:r>
          <a:endParaRPr lang="uk-UA" sz="2000" kern="1200" dirty="0"/>
        </a:p>
      </dsp:txBody>
      <dsp:txXfrm>
        <a:off x="911229" y="5354164"/>
        <a:ext cx="3801654" cy="207450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FA9197-4283-4D50-A845-913DFAE0F997}">
      <dsp:nvSpPr>
        <dsp:cNvPr id="0" name=""/>
        <dsp:cNvSpPr/>
      </dsp:nvSpPr>
      <dsp:spPr>
        <a:xfrm>
          <a:off x="20701" y="0"/>
          <a:ext cx="6481196" cy="744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Особливості виховної роботи в навчальній групі</a:t>
          </a:r>
          <a:endParaRPr lang="uk-UA" sz="2000" kern="1200" dirty="0">
            <a:solidFill>
              <a:schemeClr val="tx2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066" y="36365"/>
        <a:ext cx="6408466" cy="672212"/>
      </dsp:txXfrm>
    </dsp:sp>
    <dsp:sp modelId="{0FFC3E6A-4FEC-4BB1-9590-C6BCDBA2FB1B}">
      <dsp:nvSpPr>
        <dsp:cNvPr id="0" name=""/>
        <dsp:cNvSpPr/>
      </dsp:nvSpPr>
      <dsp:spPr>
        <a:xfrm>
          <a:off x="0" y="828580"/>
          <a:ext cx="11468911" cy="744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Визначаючи зміст і форми організації виховної діяльності  потрібно враховувати пріоритетні напрями</a:t>
          </a:r>
          <a:r>
            <a:rPr lang="uk-UA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:</a:t>
          </a:r>
          <a:endParaRPr lang="uk-UA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5" y="864945"/>
        <a:ext cx="11396181" cy="672212"/>
      </dsp:txXfrm>
    </dsp:sp>
    <dsp:sp modelId="{ACA5C3EA-8BCE-4867-983B-8B4CC8F419AE}">
      <dsp:nvSpPr>
        <dsp:cNvPr id="0" name=""/>
        <dsp:cNvSpPr/>
      </dsp:nvSpPr>
      <dsp:spPr>
        <a:xfrm>
          <a:off x="0" y="1622483"/>
          <a:ext cx="11468911" cy="744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•формування національної свідомості, любові до рідної землі, свого народу, 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бажання працювати задля розквіту держави, готовності її захищати;</a:t>
          </a:r>
          <a:endParaRPr lang="uk-UA" sz="1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5" y="1658848"/>
        <a:ext cx="11396181" cy="672212"/>
      </dsp:txXfrm>
    </dsp:sp>
    <dsp:sp modelId="{C08737C8-4BB3-49F1-949F-81A40A764CC5}">
      <dsp:nvSpPr>
        <dsp:cNvPr id="0" name=""/>
        <dsp:cNvSpPr/>
      </dsp:nvSpPr>
      <dsp:spPr>
        <a:xfrm>
          <a:off x="0" y="2416385"/>
          <a:ext cx="11468911" cy="744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•забезпечення духовної єдності поколінь, виховання поваги до батьків, жінки-матері,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культури та історії рідного народу;</a:t>
          </a:r>
          <a:endParaRPr lang="uk-UA" sz="1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5" y="2452750"/>
        <a:ext cx="11396181" cy="672212"/>
      </dsp:txXfrm>
    </dsp:sp>
    <dsp:sp modelId="{1CEAEEDB-188E-42EB-B27A-1A032AC93F10}">
      <dsp:nvSpPr>
        <dsp:cNvPr id="0" name=""/>
        <dsp:cNvSpPr/>
      </dsp:nvSpPr>
      <dsp:spPr>
        <a:xfrm>
          <a:off x="0" y="3210288"/>
          <a:ext cx="11468911" cy="744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 формування </a:t>
          </a:r>
          <a:r>
            <a:rPr lang="uk-UA" sz="2000" b="1" kern="1200" dirty="0" err="1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мовної</a:t>
          </a: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культури, оволодіння українською мовою;</a:t>
          </a:r>
          <a:endParaRPr lang="uk-UA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5" y="3246653"/>
        <a:ext cx="11396181" cy="672212"/>
      </dsp:txXfrm>
    </dsp:sp>
    <dsp:sp modelId="{3C900620-105C-4EA5-B967-E39AD1AEB593}">
      <dsp:nvSpPr>
        <dsp:cNvPr id="0" name=""/>
        <dsp:cNvSpPr/>
      </dsp:nvSpPr>
      <dsp:spPr>
        <a:xfrm>
          <a:off x="0" y="3964264"/>
          <a:ext cx="11468911" cy="744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•утвердження принципів загальнолюдської моралі: правди, справедливості, </a:t>
          </a:r>
        </a:p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патріотизму, доброти, працелюбності;</a:t>
          </a:r>
          <a:endParaRPr lang="uk-UA" sz="17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5" y="4000629"/>
        <a:ext cx="11396181" cy="672212"/>
      </dsp:txXfrm>
    </dsp:sp>
    <dsp:sp modelId="{AA70BFE2-CC9C-4A6A-BFFA-40D412866351}">
      <dsp:nvSpPr>
        <dsp:cNvPr id="0" name=""/>
        <dsp:cNvSpPr/>
      </dsp:nvSpPr>
      <dsp:spPr>
        <a:xfrm>
          <a:off x="0" y="4798093"/>
          <a:ext cx="11468911" cy="744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•формування творчої, працелюбної особистості, виховання цивілізованого господаря;</a:t>
          </a:r>
          <a:endParaRPr lang="uk-UA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5" y="4834458"/>
        <a:ext cx="11396181" cy="672212"/>
      </dsp:txXfrm>
    </dsp:sp>
    <dsp:sp modelId="{29376C85-6F63-4F36-BE71-2C3C9D1BFAE2}">
      <dsp:nvSpPr>
        <dsp:cNvPr id="0" name=""/>
        <dsp:cNvSpPr/>
      </dsp:nvSpPr>
      <dsp:spPr>
        <a:xfrm>
          <a:off x="0" y="5591996"/>
          <a:ext cx="11468911" cy="7449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•забезпечення повноцінного фізичного розвитку </a:t>
          </a: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uk-UA" sz="2000" b="1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молоді, охорони та зміцнення їх здоров'я;</a:t>
          </a:r>
          <a:endParaRPr lang="uk-UA" sz="2000" b="1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365" y="5628361"/>
        <a:ext cx="11396181" cy="67221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2A0FF1-E30F-4E53-8861-1BE556857FED}">
      <dsp:nvSpPr>
        <dsp:cNvPr id="0" name=""/>
        <dsp:cNvSpPr/>
      </dsp:nvSpPr>
      <dsp:spPr>
        <a:xfrm>
          <a:off x="5286" y="248"/>
          <a:ext cx="10826039" cy="749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>
              <a:solidFill>
                <a:schemeClr val="tx1">
                  <a:lumMod val="95000"/>
                  <a:lumOff val="5000"/>
                </a:schemeClr>
              </a:solidFill>
            </a:rPr>
            <a:t>Незалежно від того, якими методами проводиться вивчення, воно має відповідати науково обґрунтованим вимогам:</a:t>
          </a:r>
          <a:endParaRPr lang="uk-UA" sz="18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1851" y="36813"/>
        <a:ext cx="10752909" cy="675898"/>
      </dsp:txXfrm>
    </dsp:sp>
    <dsp:sp modelId="{3B7746A9-2B11-41FC-BB17-D06D12B245BC}">
      <dsp:nvSpPr>
        <dsp:cNvPr id="0" name=""/>
        <dsp:cNvSpPr/>
      </dsp:nvSpPr>
      <dsp:spPr>
        <a:xfrm>
          <a:off x="5286" y="786728"/>
          <a:ext cx="10826039" cy="749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1) вивчення особистості і колективу повинно бути цілеспрямованим;</a:t>
          </a:r>
          <a:endParaRPr lang="uk-UA" sz="1800" kern="1200" dirty="0"/>
        </a:p>
      </dsp:txBody>
      <dsp:txXfrm>
        <a:off x="41851" y="823293"/>
        <a:ext cx="10752909" cy="675898"/>
      </dsp:txXfrm>
    </dsp:sp>
    <dsp:sp modelId="{5A55755D-1CBC-4E1D-B87C-6AFC3542CEBF}">
      <dsp:nvSpPr>
        <dsp:cNvPr id="0" name=""/>
        <dsp:cNvSpPr/>
      </dsp:nvSpPr>
      <dsp:spPr>
        <a:xfrm>
          <a:off x="0" y="1582938"/>
          <a:ext cx="10826039" cy="749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2) вивчення слід здійснювати систематично протягом року і всього періоду навчання, поступово накопичуючи матеріал за значний відрізок часу</a:t>
          </a:r>
          <a:r>
            <a:rPr lang="uk-UA" sz="1200" kern="1200" dirty="0" smtClean="0"/>
            <a:t>;</a:t>
          </a:r>
          <a:endParaRPr lang="uk-UA" sz="1200" kern="1200" dirty="0"/>
        </a:p>
      </dsp:txBody>
      <dsp:txXfrm>
        <a:off x="36565" y="1619503"/>
        <a:ext cx="10752909" cy="675898"/>
      </dsp:txXfrm>
    </dsp:sp>
    <dsp:sp modelId="{91113B14-F980-4DD6-9F44-AF13DE4FB322}">
      <dsp:nvSpPr>
        <dsp:cNvPr id="0" name=""/>
        <dsp:cNvSpPr/>
      </dsp:nvSpPr>
      <dsp:spPr>
        <a:xfrm>
          <a:off x="5286" y="2359688"/>
          <a:ext cx="10826039" cy="749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 smtClean="0"/>
            <a:t>3) особистість слід вивчати в діяльності – навчально-виробничій, трудовій, суспільне корисній, громадській, а також у спілкуванні з однолітками, дорослими, батьками</a:t>
          </a:r>
          <a:r>
            <a:rPr lang="uk-UA" sz="1100" kern="1200" dirty="0" smtClean="0"/>
            <a:t>;</a:t>
          </a:r>
          <a:endParaRPr lang="uk-UA" sz="1100" kern="1200" dirty="0"/>
        </a:p>
      </dsp:txBody>
      <dsp:txXfrm>
        <a:off x="41851" y="2396253"/>
        <a:ext cx="10752909" cy="675898"/>
      </dsp:txXfrm>
    </dsp:sp>
    <dsp:sp modelId="{5677CAAC-5487-496B-B034-9CEB124CD097}">
      <dsp:nvSpPr>
        <dsp:cNvPr id="0" name=""/>
        <dsp:cNvSpPr/>
      </dsp:nvSpPr>
      <dsp:spPr>
        <a:xfrm>
          <a:off x="5286" y="3146168"/>
          <a:ext cx="10826039" cy="749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4) необхідно вивчати не окремі риси, а особистість у цілому;</a:t>
          </a:r>
          <a:endParaRPr lang="uk-UA" sz="1800" kern="1200" dirty="0"/>
        </a:p>
      </dsp:txBody>
      <dsp:txXfrm>
        <a:off x="41851" y="3182733"/>
        <a:ext cx="10752909" cy="675898"/>
      </dsp:txXfrm>
    </dsp:sp>
    <dsp:sp modelId="{D075990E-27E9-4F47-9A19-227693787C2B}">
      <dsp:nvSpPr>
        <dsp:cNvPr id="0" name=""/>
        <dsp:cNvSpPr/>
      </dsp:nvSpPr>
      <dsp:spPr>
        <a:xfrm>
          <a:off x="5286" y="3932648"/>
          <a:ext cx="10826039" cy="749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5) вивчення особистості і колективу треба здійснювати комплексно;</a:t>
          </a:r>
          <a:endParaRPr lang="uk-UA" sz="1800" kern="1200" dirty="0"/>
        </a:p>
      </dsp:txBody>
      <dsp:txXfrm>
        <a:off x="41851" y="3969213"/>
        <a:ext cx="10752909" cy="675898"/>
      </dsp:txXfrm>
    </dsp:sp>
    <dsp:sp modelId="{294A8793-0DB8-4992-A3AD-DD2BD1940A36}">
      <dsp:nvSpPr>
        <dsp:cNvPr id="0" name=""/>
        <dsp:cNvSpPr/>
      </dsp:nvSpPr>
      <dsp:spPr>
        <a:xfrm>
          <a:off x="5286" y="4719129"/>
          <a:ext cx="10826039" cy="749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6) при вивченні слід користуватися різними методами і прийомами;</a:t>
          </a:r>
          <a:endParaRPr lang="uk-UA" sz="1800" kern="1200" dirty="0"/>
        </a:p>
      </dsp:txBody>
      <dsp:txXfrm>
        <a:off x="41851" y="4755694"/>
        <a:ext cx="10752909" cy="675898"/>
      </dsp:txXfrm>
    </dsp:sp>
    <dsp:sp modelId="{8A51A79D-C6AC-4DB5-A6D8-CB6F13AAF2B1}">
      <dsp:nvSpPr>
        <dsp:cNvPr id="0" name=""/>
        <dsp:cNvSpPr/>
      </dsp:nvSpPr>
      <dsp:spPr>
        <a:xfrm>
          <a:off x="5286" y="5505609"/>
          <a:ext cx="10826039" cy="7490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34290" rIns="68580" bIns="3429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 smtClean="0"/>
            <a:t>7) вивчення має бути об'єктивним, неупередженим, з фіксуванням як позитивних, так і негативних рис особистості і колективу</a:t>
          </a:r>
          <a:r>
            <a:rPr lang="uk-UA" sz="1400" kern="1200" dirty="0" smtClean="0"/>
            <a:t>.</a:t>
          </a:r>
          <a:endParaRPr lang="uk-UA" sz="1400" kern="1200" dirty="0"/>
        </a:p>
      </dsp:txBody>
      <dsp:txXfrm>
        <a:off x="41851" y="5542174"/>
        <a:ext cx="10752909" cy="6758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739E-FF58-4169-8D33-7EB97DB5A8E5}" type="datetimeFigureOut">
              <a:rPr lang="uk-UA" smtClean="0"/>
              <a:t>24.02.2023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6D1D-01D6-4DDC-97D9-4AB72475774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8888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739E-FF58-4169-8D33-7EB97DB5A8E5}" type="datetimeFigureOut">
              <a:rPr lang="uk-UA" smtClean="0"/>
              <a:t>24.02.2023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6D1D-01D6-4DDC-97D9-4AB72475774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7939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739E-FF58-4169-8D33-7EB97DB5A8E5}" type="datetimeFigureOut">
              <a:rPr lang="uk-UA" smtClean="0"/>
              <a:t>24.02.2023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6D1D-01D6-4DDC-97D9-4AB72475774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5885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739E-FF58-4169-8D33-7EB97DB5A8E5}" type="datetimeFigureOut">
              <a:rPr lang="uk-UA" smtClean="0"/>
              <a:t>24.02.2023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6D1D-01D6-4DDC-97D9-4AB72475774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27269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739E-FF58-4169-8D33-7EB97DB5A8E5}" type="datetimeFigureOut">
              <a:rPr lang="uk-UA" smtClean="0"/>
              <a:t>24.02.2023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6D1D-01D6-4DDC-97D9-4AB72475774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8617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739E-FF58-4169-8D33-7EB97DB5A8E5}" type="datetimeFigureOut">
              <a:rPr lang="uk-UA" smtClean="0"/>
              <a:t>24.02.2023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6D1D-01D6-4DDC-97D9-4AB72475774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1346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739E-FF58-4169-8D33-7EB97DB5A8E5}" type="datetimeFigureOut">
              <a:rPr lang="uk-UA" smtClean="0"/>
              <a:t>24.02.2023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6D1D-01D6-4DDC-97D9-4AB72475774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3903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739E-FF58-4169-8D33-7EB97DB5A8E5}" type="datetimeFigureOut">
              <a:rPr lang="uk-UA" smtClean="0"/>
              <a:t>24.02.2023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6D1D-01D6-4DDC-97D9-4AB72475774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379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739E-FF58-4169-8D33-7EB97DB5A8E5}" type="datetimeFigureOut">
              <a:rPr lang="uk-UA" smtClean="0"/>
              <a:t>24.02.2023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6D1D-01D6-4DDC-97D9-4AB72475774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4757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739E-FF58-4169-8D33-7EB97DB5A8E5}" type="datetimeFigureOut">
              <a:rPr lang="uk-UA" smtClean="0"/>
              <a:t>24.02.2023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6D1D-01D6-4DDC-97D9-4AB72475774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0155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4739E-FF58-4169-8D33-7EB97DB5A8E5}" type="datetimeFigureOut">
              <a:rPr lang="uk-UA" smtClean="0"/>
              <a:t>24.02.2023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F6D1D-01D6-4DDC-97D9-4AB72475774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9632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4739E-FF58-4169-8D33-7EB97DB5A8E5}" type="datetimeFigureOut">
              <a:rPr lang="uk-UA" smtClean="0"/>
              <a:t>24.02.2023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F6D1D-01D6-4DDC-97D9-4AB72475774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428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8" name="TextBox 7"/>
          <p:cNvSpPr txBox="1"/>
          <p:nvPr/>
        </p:nvSpPr>
        <p:spPr>
          <a:xfrm>
            <a:off x="5092262" y="534702"/>
            <a:ext cx="64638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i="1" dirty="0" smtClean="0">
                <a:solidFill>
                  <a:srgbClr val="7030A0"/>
                </a:solidFill>
              </a:rPr>
              <a:t>          </a:t>
            </a:r>
            <a:r>
              <a:rPr lang="uk-UA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 </a:t>
            </a:r>
          </a:p>
          <a:p>
            <a:r>
              <a:rPr lang="uk-UA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виробничого навчання </a:t>
            </a:r>
          </a:p>
          <a:p>
            <a:endParaRPr lang="uk-UA" sz="36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3600" b="1" i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Попроцька</a:t>
            </a:r>
            <a:r>
              <a:rPr lang="uk-UA" sz="36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Наталія Юріївна </a:t>
            </a:r>
            <a:endParaRPr lang="uk-UA" sz="36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56437" y="5982953"/>
            <a:ext cx="24416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solidFill>
                  <a:schemeClr val="accent1">
                    <a:lumMod val="75000"/>
                  </a:schemeClr>
                </a:solidFill>
              </a:rPr>
              <a:t>Харків, 2023</a:t>
            </a:r>
            <a:endParaRPr lang="uk-U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41650" y="3703128"/>
            <a:ext cx="6620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Особистісний підхід до виховання молоді у годинах спілкування майстра в/н </a:t>
            </a:r>
            <a:endParaRPr lang="uk-UA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8" y="505714"/>
            <a:ext cx="4383404" cy="584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0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875489" y="437745"/>
            <a:ext cx="5330757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Однією з найважливіших форм взаємодії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майстра є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індивідуальна бесіда. На індивідуальну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бесіду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можна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запросити батьків 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власною ініціативою, вивчивши результат навчання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здобувача . </a:t>
            </a:r>
            <a:endParaRPr lang="uk-UA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підготовки до бесіди потрібно визначити низку питань, відповіді на які допоможуть планувати організацію виховної роботи з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здобувачем 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групою у цілому. Потрібно надати можливість батькам розповісти про ті проблеми, з якими вони хотіли б познайомити в неформальній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обстановці. 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Спілкування з батьками 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дуже корисна і необхідна форма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 яка включає дві складові : батьківське читання та батьківські збори. 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C:\Users\Володя\Desktop\-5219906542512490024_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842" y="344582"/>
            <a:ext cx="4502063" cy="337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олодя\Desktop\-5303303606126097423_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89" y="3315456"/>
            <a:ext cx="4453001" cy="333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7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1177047" y="272374"/>
            <a:ext cx="10194587" cy="3490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Батьківські читання дуже своєрідна форма роботи з батьками, що дає їм можливість не лише слухати лекції, а й самостійно вивчати літературу з проблематики. Така форма роботи допомагає батькам переглянути свої погляди на виховання, познайомитись з традиціями виховання дітей в інших родинах, по-іншому подивитись на свою дитину і власне ставлення до неї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Цікавою і досить новою формою роботи з батьками є проведення батьківських </a:t>
            </a:r>
            <a:r>
              <a:rPr lang="uk-UA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зборів. Такі збори 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чудово згуртовують батьківський колектив. Такі вечори проводяться в групі в присутності учнів, або без їх участі.</a:t>
            </a:r>
            <a:endParaRPr lang="uk-UA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143" y="3790725"/>
            <a:ext cx="4446745" cy="2935086"/>
          </a:xfrm>
          <a:prstGeom prst="rect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5889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447474" y="400479"/>
            <a:ext cx="573261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Успішне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виконання навчально-виробничих і виховних завдань вимагає від майстра чуйності і принциповості, високого рівня загальної і педагогічної культури, відмінних професійних умінь, любові до своєї спеціальності та до педагогічної праці, почуття нового, постійного вдосконалення професійної і педагогічної майстерності.</a:t>
            </a:r>
            <a:endParaRPr lang="uk-UA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Для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практичного застосування у виховному процесі в навчальній групі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центру рекомендую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такі методи вивчення колективу і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особистості: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психолого-педагогічне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спостереження, бесіда, педагогічний експеримент, аналіз результатів діяльності, узагальнення незалежних характеристик, анкетування, письмові роботи-роздуми, висунення тези з доведенням, її правильності чи неспроможності, обговорення ситуацій, соціометричні методи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uk-UA" sz="2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490" y="248873"/>
            <a:ext cx="4248323" cy="5660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65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745046765"/>
              </p:ext>
            </p:extLst>
          </p:nvPr>
        </p:nvGraphicFramePr>
        <p:xfrm>
          <a:off x="564204" y="272374"/>
          <a:ext cx="10836613" cy="62548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444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680936" y="379379"/>
            <a:ext cx="4994650" cy="5420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uk-UA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Спостереження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=для мене є найпоширеніший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практиці метод. Його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застосовую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 час проведення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уроків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виробничого навчання, практики,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суспільно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корисної праці, відпочинку, виконання громадських обов'язків та доручень. </a:t>
            </a:r>
            <a:endParaRPr lang="uk-UA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застосуванні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методу здобувачі освіти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повинні помічати і відчувати, що за ними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спостерігаю. При </a:t>
            </a:r>
            <a:r>
              <a:rPr lang="uk-UA" sz="20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цільоспрямованому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спостереженні –зосереджую  увагу на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певних явищах. </a:t>
            </a:r>
            <a:endParaRPr lang="uk-UA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Слід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просто констатувати факти, а виявляти причини явища, аналізувати їх, визначати шляхи і засоби ефективного впливу на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здобувачів  та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колектив. </a:t>
            </a:r>
            <a:endParaRPr lang="uk-UA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4218" y="779871"/>
            <a:ext cx="2952069" cy="295206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8194" name="Picture 2" descr="C:\Users\Володя\Desktop\16771688998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0147" y="3870541"/>
            <a:ext cx="4133589" cy="261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Володя\Desktop\Новая папка (4)\мамин телефон (1)\шм5 2017\IMG_20140518_1331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8" y="379379"/>
            <a:ext cx="3156377" cy="420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87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554477" y="252919"/>
            <a:ext cx="7753951" cy="5189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запису в щоденник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спостережень  рекомендую таку схему: 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дата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спостереження, 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=аналіз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причин явища, що спостерігається, 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-заходи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впливу, результати,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висновки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етод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вивчення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дає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змогу виявити мотиви поведінки, інтереси, нахили учнів. Бесіду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проводжу 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одним учнем (індивідуальна бесіда), кількома (групова), з групою (колективна),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батьками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Заздалегідь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складаю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 бесіди,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формулюю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запитання. </a:t>
            </a:r>
            <a:endParaRPr lang="uk-UA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-групова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 колективна бесіда може бути стандартизованою (всім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ставляю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однакові запитання) і нестандартизованою (містить обов'язкове коло запитань, які можуть ставитися в різному словесному оформленні). Запитання бувають прямі і непрямі. </a:t>
            </a:r>
            <a:endParaRPr lang="uk-UA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Всі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запитання мають бути лаконічними, конкретними і зрозумілими. Вони не повинні суперечити педагогічному такту і професійній етиці. 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940" y="575550"/>
            <a:ext cx="3668547" cy="489139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47448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1089498" y="447472"/>
            <a:ext cx="5500487" cy="16850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Аналіз результатів діяльності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—дає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змогу визначити практичні вміння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здобувачів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спрямованість їх особистості, допомагає краще пізнати внутрішній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світ молоді.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Результати аналізу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фіксую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щоденнику чи картці спостережень.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545" y="1094257"/>
            <a:ext cx="4441711" cy="3333169"/>
          </a:xfrm>
          <a:prstGeom prst="rect">
            <a:avLst/>
          </a:prstGeom>
        </p:spPr>
      </p:pic>
      <p:pic>
        <p:nvPicPr>
          <p:cNvPr id="9218" name="Picture 2" descr="C:\Users\Володя\Desktop\-5289712255132349212_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962" y="2229120"/>
            <a:ext cx="3028445" cy="403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Володя\Desktop\-5287697236865692271_1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04" y="2229120"/>
            <a:ext cx="3297458" cy="4396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419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191198" y="437745"/>
            <a:ext cx="6651036" cy="6144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Анкетування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(письмове опитування)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застосовую у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таких випадках: коли необхідно одержати певні фактичні дані; з'ясувати ставлення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здобувачів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певного явища, події, проблеми; виявити їхні інтереси; одержати єдино можливі і короткі відповіді (так, ні). 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Анкети бувають відкриті (які містять лише запитання, а відповіді на них опитуваний має написати сам) і закриті (на кожне запитання пропонується кілька відповідей, одну з яких має вибрати опитуваний).</a:t>
            </a:r>
            <a:b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 	</a:t>
            </a:r>
            <a:r>
              <a:rPr lang="uk-UA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складанні анкет потрібно додержувати таких вимог:</a:t>
            </a:r>
            <a:endParaRPr lang="uk-UA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1) кожне запитання анкети повинне бути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логічно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за­вершеним, чітким за змістом;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2) варіанти відповідей у закритій анкеті мають передбачати можливі відповіді опитуваного, їх не повинно бути менше, ніж можуть назвати учні;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питання </a:t>
            </a:r>
            <a:r>
              <a:rPr lang="uk-UA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формулюються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так, щоб вони були зрозумілими для всіх опитуваних;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4) не потрібно ставити запитання, які містять підказку.</a:t>
            </a:r>
            <a:endParaRPr lang="uk-UA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C:\Users\Володя\Desktop\-5303303606126097423_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813" y="437745"/>
            <a:ext cx="5234726" cy="3926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53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1284051" y="544749"/>
            <a:ext cx="6406930" cy="490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початку навчального року напередодні планування виховної роботи в групі доцільно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вивчаю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ставлення учнів до позаурочних заходів, які проводяться в групі.</a:t>
            </a:r>
            <a:endParaRPr lang="uk-UA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67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цією метою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здобувачам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пропоную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такі запитання:</a:t>
            </a:r>
            <a:endParaRPr lang="uk-UA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 заходи, проведені в групі в минулому році, вам найкраще запам'ятались?</a:t>
            </a:r>
            <a:endParaRPr lang="uk-UA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 теми, цікаві на ваш погляд, пропонуєте включити до плану виховної роботи групи?</a:t>
            </a:r>
            <a:endParaRPr lang="uk-UA" sz="1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just">
              <a:lnSpc>
                <a:spcPct val="115000"/>
              </a:lnSpc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 ви пропонуєте проводити частіше: бесіди, диспути, екскурсії, ділові або рольові ігри,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прес-конференції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«Клуби подорожей», «Що? Де? Коли?», конкурси тощо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20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49580" algn="just">
              <a:lnSpc>
                <a:spcPct val="115000"/>
              </a:lnSpc>
            </a:pPr>
            <a:r>
              <a:rPr lang="uk-UA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Запропоную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тему і форму проведення одного з них, який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uk-UA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могла 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розробити, організувати і. провести </a:t>
            </a:r>
            <a:r>
              <a:rPr lang="uk-UA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сама </a:t>
            </a:r>
            <a:r>
              <a:rPr lang="uk-UA" sz="2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або разом з </a:t>
            </a:r>
            <a:r>
              <a:rPr lang="uk-UA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здобувачами </a:t>
            </a:r>
            <a:r>
              <a:rPr lang="uk-UA" sz="20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2000" dirty="0" smtClean="0">
                <a:solidFill>
                  <a:srgbClr val="7C7C7C"/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uk-UA" sz="2000" dirty="0">
              <a:solidFill>
                <a:srgbClr val="7C7C7C"/>
              </a:solidFill>
              <a:latin typeface="Helvetica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C:\Users\Володя\Desktop\-5292219927622691781_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045" y="-387263"/>
            <a:ext cx="2514796" cy="4470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Володя\Desktop\-5368413729785490575_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28" y="2949747"/>
            <a:ext cx="3029833" cy="403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00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460219" y="197346"/>
            <a:ext cx="6012029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endParaRPr lang="uk-UA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виховній роботі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застосовую соціометричний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метод, розроблений американським психологом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Дж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Морено. </a:t>
            </a:r>
            <a:endParaRPr lang="uk-UA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Цей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дозволяє мені 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вивчити міжособистісні стосунки, симпатії і антипатії в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групі, виявити реальних лідерів. Його суть полягає в тому, що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здобувачам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пропоную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відповісти (письмово) на запитання, які виявляють симпатію чи антипатію до інших членів групи. Основа запитань — «З ким би ви хотіли?..»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правило, пропонуються два напрями діяльності — спільна праця (навчальна, виробнича) та відпочинок, розваги.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2248" y="740631"/>
            <a:ext cx="5479247" cy="45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26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023316865"/>
              </p:ext>
            </p:extLst>
          </p:nvPr>
        </p:nvGraphicFramePr>
        <p:xfrm>
          <a:off x="256783" y="-1358283"/>
          <a:ext cx="11935217" cy="7621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C:\Users\Володя\Desktop\Новая папка (4)\мамин телефон (1)\шм5 2017\IMG_20160907_1053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199" y="272441"/>
            <a:ext cx="2304788" cy="328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Володя\Desktop\Новая папка (4)\фото 2\IMG_20161006_1134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678" y="272441"/>
            <a:ext cx="2587275" cy="344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Володя\Desktop\-5472171511067552949_10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4343" y="2591257"/>
            <a:ext cx="2646449" cy="3524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841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554478" y="291830"/>
            <a:ext cx="6603068" cy="678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Планування виховної роботи в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групі — це осмислення процесу виховання, визначення його перспектив. Планування допомагає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мені  спрямовувати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свою педагогічну діяльність, визначати цілісну виховну систему, проектувати розвиток окремої особистості та учнівського колективу в цілому. 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Плануючи виховну роботу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групі, слід враховувати інтереси і потреби вихованців. 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Рекомендую таку орієнтовну схему вивчення особистості 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здобувача</a:t>
            </a: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Прізвище, ім'я, по батькові. 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Рік народження. 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Наявність батьків (мати, батько). </a:t>
            </a:r>
            <a:endParaRPr lang="uk-UA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Матеріальне становище сім'ї.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Основні </a:t>
            </a: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риси характеру. </a:t>
            </a:r>
            <a:endParaRPr lang="uk-UA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uk-UA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ставиться до товаришів і старших? </a:t>
            </a:r>
            <a:endParaRPr lang="uk-UA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uk-UA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громадські доручення виконує? Як їх виконує? </a:t>
            </a:r>
            <a:endParaRPr lang="uk-UA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uk-UA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Чим </a:t>
            </a:r>
            <a:r>
              <a:rPr lang="uk-UA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займається у вільний час? </a:t>
            </a:r>
            <a:endParaRPr lang="uk-UA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uk-UA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uk-UA" sz="2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546" y="150726"/>
            <a:ext cx="436562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82758"/>
            <a:ext cx="3868332" cy="290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8678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894944" y="920621"/>
            <a:ext cx="597278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Плануючи виховну роботу в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групі,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як майстер  враховую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її особливості на кожному етапі навчання, а саме: </a:t>
            </a:r>
            <a:endParaRPr lang="uk-UA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першому курсі юнаки та дівчата проходять соціально-психологічну та професійну адаптацію в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умовах центру,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ознайомлюються з підприємством-замовником, </a:t>
            </a:r>
            <a:endParaRPr lang="uk-UA" sz="20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spcAft>
                <a:spcPts val="0"/>
              </a:spcAft>
            </a:pP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другому – закріплюють основи професійної майстерності, збагачують досвід громадської роботи,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готуються до самостійної трудової діяльності. </a:t>
            </a:r>
            <a:endParaRPr lang="uk-UA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endParaRPr lang="uk-UA" sz="2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3196" y="590951"/>
            <a:ext cx="3649744" cy="487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8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690664" y="272374"/>
            <a:ext cx="686101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Виховна робота майстра має спрямовуватися на розвиток в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здобувачів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свідомого ставлення до навчання, прагнення до підвищення рівня своїх знань, удосконалення навиків, оволодіння передовими методами праці.</a:t>
            </a:r>
            <a:endParaRPr lang="uk-UA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Важливою умовою ефективності виховних зусиль майстра є його особистий приклад, ділова кваліфікація, глибоке знання справи, моральні якості, сувора вимогливість до себе, доброзичливе ставлення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здобувачів, тактовність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 досягти успіху в навчально-виховній роботі, слід враховувати вікові та індивідуальні особливості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здобувачів ,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знати їх інтереси, нахили і прагнення, здібності і звички, рівень знань і навичок, набутих раніше. </a:t>
            </a:r>
            <a:endParaRPr lang="uk-UA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110" y="272374"/>
            <a:ext cx="4009139" cy="3006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110" y="3429000"/>
            <a:ext cx="4096187" cy="291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893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943583" y="418289"/>
            <a:ext cx="7013642" cy="359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Важливим в виховній роботі є врахування принципів виховання та планування виховної роботи в навчальній групі. Планування допомагає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мені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спрямовувати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свою педагогічну діяльність, визначати цілісну виховну систему, проектувати розвиток окремої особистості та учнівського колективу в цілому. </a:t>
            </a:r>
            <a:endParaRPr lang="uk-UA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Спільна робота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мною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здобувачами освіти може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здійснюватись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ефективно лише за наявності між ними відносин взаємодії.</a:t>
            </a:r>
            <a:endParaRPr lang="uk-UA" sz="20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uk-U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9768" y="4632863"/>
            <a:ext cx="71206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smtClean="0">
                <a:solidFill>
                  <a:srgbClr val="FFFF00"/>
                </a:solidFill>
              </a:rPr>
              <a:t>Дякую за увагу !!!</a:t>
            </a:r>
            <a:endParaRPr lang="uk-UA" sz="2400" dirty="0">
              <a:solidFill>
                <a:srgbClr val="FFFF00"/>
              </a:solidFill>
            </a:endParaRPr>
          </a:p>
        </p:txBody>
      </p:sp>
      <p:pic>
        <p:nvPicPr>
          <p:cNvPr id="12290" name="Picture 2" descr="C:\Users\Володя\Desktop\-5303303606126097487_1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964" y="2347297"/>
            <a:ext cx="3202487" cy="426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Володя\Desktop\-5303303606126097493_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225" y="418289"/>
            <a:ext cx="3949874" cy="296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12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3" name="TextBox 2"/>
          <p:cNvSpPr txBox="1"/>
          <p:nvPr/>
        </p:nvSpPr>
        <p:spPr>
          <a:xfrm>
            <a:off x="444327" y="151179"/>
            <a:ext cx="4238032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	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Успіхи роботи  багато в чому залежить від рівня його педагогічної підготовки та професійної майстерності.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Важливою формою підвищення кваліфікації майстра в/н повинно стати самостійне вивчення питань з педагогіки, психології, методики виробничого навчання та виховання.</a:t>
            </a:r>
          </a:p>
          <a:p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Майстер призначений не тільки навчати майбутніх робітників конкретній професії, але і управляти процесом формування особистості кожного з них.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808" y="226026"/>
            <a:ext cx="4276165" cy="32071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5238" y="2288545"/>
            <a:ext cx="3082873" cy="41104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785" y="3724225"/>
            <a:ext cx="1914310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9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535021" y="340468"/>
            <a:ext cx="105350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/>
              <a:t>	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Кваліфікований майстер , психологія    якого   пов’язана   з     його професією, старається передати знання своїм учням. В цьому – суть професійного виховання молоді.   Тільки високо кваліфікований   у своїй області знань майстер, знавець своєї справи, допоможе здобувачам оволодіти цією справою.</a:t>
            </a:r>
          </a:p>
          <a:p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Професійне навчання організовується, як процес передачі та придбання. Виявлення та засвоєння учнями системи цінних орієнтирів, закладених у професіоналізмі майстра виробничого навчання.</a:t>
            </a:r>
            <a:endParaRPr lang="uk-UA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C:\Users\Володя\Desktop\-5391370755184379407_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97" y="2317886"/>
            <a:ext cx="4314737" cy="3794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Володя\Desktop\-5391370755184379405_1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539" y="2587237"/>
            <a:ext cx="4212922" cy="316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Володя\Desktop\-5391370755184379404_1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814" y="2317886"/>
            <a:ext cx="3970751" cy="3682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06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58987088"/>
              </p:ext>
            </p:extLst>
          </p:nvPr>
        </p:nvGraphicFramePr>
        <p:xfrm>
          <a:off x="544749" y="321013"/>
          <a:ext cx="11468911" cy="6371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33062" y="2817391"/>
            <a:ext cx="2105025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6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408561" y="252919"/>
            <a:ext cx="5437761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/>
              <a:t> 	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Як відомо, провідна роль у навчанні й вихованні здобувачів освіти  центру  належить майстрові виробничого навчання. </a:t>
            </a:r>
          </a:p>
          <a:p>
            <a:pPr algn="just"/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Саме вона,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поєднує </a:t>
            </a:r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собі функції викладача, вихователя і наставника, вирішують основні завдання підготовки робітників, формують у своїх здобувачів знання та навички з обраної професії. 	А також впливають на них особистою поведінкою, способом життя, своїми моральними якостями.</a:t>
            </a:r>
          </a:p>
          <a:p>
            <a:pPr algn="just"/>
            <a:endParaRPr lang="uk-UA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Культуру поведінки, професійну майстерність, здобувачі освіти  сприймають, як своєрідний еталон. Високоякісна, чітка і довершена робота майстра виробничого навчання, звичайно, захоплює учнів, пробуджує в них інтерес та бажання оволодіти навичками професії</a:t>
            </a: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0641" y="252920"/>
            <a:ext cx="2625003" cy="348548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322" y="252920"/>
            <a:ext cx="3293525" cy="459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 descr="C:\Users\Володя\Desktop\-5319211666774274179_1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514" y="3278215"/>
            <a:ext cx="3189130" cy="347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63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447472" y="359924"/>
            <a:ext cx="5385769" cy="55797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Саме професійна досконалість майстра виробничого навчання стає тим вирішальним фактором, на якому ґрунтується ставлення учнів не лише до обраної професії, а й до праці загалом. </a:t>
            </a:r>
            <a:endParaRPr lang="uk-UA" sz="2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Початковий стан формування професійної майстерності збігається з періодом навчання майбутнього спеціаліста. Успішним керуванням виховання майбутніх робітників передбачає поєднання зовнішніх і внутрішніх стимулів.</a:t>
            </a:r>
            <a:endParaRPr lang="uk-UA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67" y="359924"/>
            <a:ext cx="4572709" cy="3429532"/>
          </a:xfrm>
          <a:prstGeom prst="rect">
            <a:avLst/>
          </a:prstGeom>
        </p:spPr>
      </p:pic>
      <p:pic>
        <p:nvPicPr>
          <p:cNvPr id="5122" name="Picture 2" descr="C:\Users\Володя\Desktop\167716341866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079" y="3789456"/>
            <a:ext cx="5138997" cy="271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44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496112" y="252919"/>
            <a:ext cx="6352160" cy="610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Зовнішні стимули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це вимоги, які виходять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 мене як 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майстра виробничого навчання і спонукають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здобувачів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нових дій.</a:t>
            </a:r>
            <a:endParaRPr lang="uk-UA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Внутрішній стимул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виходять від самих здобувачів освіти , вони містять, зокрема, реакцію вихованців на поради і вказівки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майстра, коли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зовнішні вимоги приймаються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здобувачем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 стають його внутрішніми вимогами до себе, тоді застосовані майстром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засоби і методи виховання стають ефективніші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Важливою умовою ефективності виховних зусиль є особистий приклад, глибоке знання справи, сувора вимогливість до себе, доброзичливе ставлення до здобувачів освіти , тактовність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uk-UA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Виховний процес у навчальній групі потрібно,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проводити ,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щоб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здобувачі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освіти бажали наслідувати норми та правила поведінки старших, виявили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непримиреність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негативних вчинків інших.</a:t>
            </a:r>
            <a:endParaRPr lang="uk-U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287" y="143195"/>
            <a:ext cx="3234278" cy="63288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031" y="4002952"/>
            <a:ext cx="1851791" cy="2469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384" y="4088561"/>
            <a:ext cx="1841282" cy="24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uk-UA" dirty="0"/>
          </a:p>
        </p:txBody>
      </p:sp>
      <p:sp>
        <p:nvSpPr>
          <p:cNvPr id="2" name="TextBox 1"/>
          <p:cNvSpPr txBox="1"/>
          <p:nvPr/>
        </p:nvSpPr>
        <p:spPr>
          <a:xfrm>
            <a:off x="642026" y="418289"/>
            <a:ext cx="568095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	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Отже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, виховна робота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та особистісний підхід здобувачів освіти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для мене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потребує системи відповідних, усебічно обґрунтованих і правильно організованих заходів. </a:t>
            </a:r>
            <a:endParaRPr lang="uk-UA" sz="20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endParaRPr lang="uk-UA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 Проводячи виховну роботу з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здобувачами я  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майстер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виявляю 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ініціативу у виборі теми самими учнями, якщо вони готові, якщо ні то проводити додаткову роботу, вивчаючи їхні інтереси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/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У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проведенні позаурочних заходів </a:t>
            </a:r>
            <a:r>
              <a:rPr lang="uk-UA" sz="20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я майстер створюю  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атмосферу невимушеного спілкування, </a:t>
            </a:r>
            <a:r>
              <a:rPr lang="uk-UA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емоційно</a:t>
            </a:r>
            <a:r>
              <a:rPr lang="uk-UA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-ділового сприйняття, учнями актуальних проблем</a:t>
            </a:r>
            <a:endParaRPr lang="uk-UA" sz="2000" dirty="0"/>
          </a:p>
        </p:txBody>
      </p:sp>
      <p:pic>
        <p:nvPicPr>
          <p:cNvPr id="6146" name="Picture 2" descr="C:\Users\Володя\Desktop\1677164427409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076" y="418289"/>
            <a:ext cx="5154149" cy="301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Володя\Desktop\1677164602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50" y="3429000"/>
            <a:ext cx="2712451" cy="2623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Володя\Desktop\16771649984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979" y="3714410"/>
            <a:ext cx="2747374" cy="2210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43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</TotalTime>
  <Words>1500</Words>
  <Application>Microsoft Office PowerPoint</Application>
  <PresentationFormat>Произвольный</PresentationFormat>
  <Paragraphs>110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Володя</cp:lastModifiedBy>
  <cp:revision>58</cp:revision>
  <dcterms:created xsi:type="dcterms:W3CDTF">2023-02-21T20:47:19Z</dcterms:created>
  <dcterms:modified xsi:type="dcterms:W3CDTF">2023-02-24T10:10:28Z</dcterms:modified>
</cp:coreProperties>
</file>